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2"/>
  </p:notesMasterIdLst>
  <p:sldIdLst>
    <p:sldId id="256" r:id="rId2"/>
    <p:sldId id="257" r:id="rId3"/>
    <p:sldId id="264" r:id="rId4"/>
    <p:sldId id="265" r:id="rId5"/>
    <p:sldId id="258" r:id="rId6"/>
    <p:sldId id="259" r:id="rId7"/>
    <p:sldId id="260" r:id="rId8"/>
    <p:sldId id="270" r:id="rId9"/>
    <p:sldId id="261" r:id="rId10"/>
    <p:sldId id="266" r:id="rId11"/>
    <p:sldId id="275" r:id="rId12"/>
    <p:sldId id="269" r:id="rId13"/>
    <p:sldId id="274" r:id="rId14"/>
    <p:sldId id="273" r:id="rId15"/>
    <p:sldId id="271" r:id="rId16"/>
    <p:sldId id="262" r:id="rId17"/>
    <p:sldId id="263" r:id="rId18"/>
    <p:sldId id="267" r:id="rId19"/>
    <p:sldId id="272" r:id="rId20"/>
    <p:sldId id="26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145D7C-A49D-4B1C-994E-064FB781ABD5}" type="datetimeFigureOut">
              <a:rPr lang="en-US" smtClean="0"/>
              <a:pPr/>
              <a:t>11/19/2010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9AD987-EAD9-46B9-B7F3-3AC78947DA6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3F50042-DD57-4B38-BF1F-1BBB685701CE}" type="datetime1">
              <a:rPr lang="en-US" smtClean="0"/>
              <a:pPr/>
              <a:t>11/19/2010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CEE8FF9-FD33-4202-ABB6-8AA80A8FC06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800"/>
            </a:lvl1pPr>
            <a:lvl2pPr>
              <a:defRPr sz="2000"/>
            </a:lvl2pPr>
            <a:lvl3pPr>
              <a:defRPr sz="1800"/>
            </a:lvl3pPr>
            <a:lvl4pPr>
              <a:defRPr sz="1600"/>
            </a:lvl4pPr>
            <a:lvl5pPr>
              <a:defRPr sz="1400"/>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0D76F8E1-7E7E-4152-9188-CA5E6AD548C0}" type="datetime1">
              <a:rPr lang="en-US" smtClean="0"/>
              <a:pPr/>
              <a:t>11/19/2010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CEE8FF9-FD33-4202-ABB6-8AA80A8FC06A}"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113F29A-8CC4-4CE5-BE52-C1958DBBE9A7}" type="datetime1">
              <a:rPr lang="en-US" smtClean="0"/>
              <a:pPr/>
              <a:t>11/19/2010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CEE8FF9-FD33-4202-ABB6-8AA80A8FC06A}"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DBFD30B-2C85-4FEF-9EAD-603772D44B59}" type="datetime1">
              <a:rPr lang="en-US" smtClean="0"/>
              <a:pPr/>
              <a:t>11/19/2010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CEE8FF9-FD33-4202-ABB6-8AA80A8FC06A}"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C7C79BA-EEC4-4F31-8583-D62204D8469C}" type="datetime1">
              <a:rPr lang="en-US" smtClean="0"/>
              <a:pPr/>
              <a:t>11/19/2010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CEE8FF9-FD33-4202-ABB6-8AA80A8FC06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A57C3BA-D317-4502-A4D7-B20F6E7A2C02}" type="datetime1">
              <a:rPr lang="en-US" smtClean="0"/>
              <a:pPr/>
              <a:t>11/19/2010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CEE8FF9-FD33-4202-ABB6-8AA80A8FC06A}"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7342FA2-09A2-43A6-8CFE-65B06435541A}" type="datetime1">
              <a:rPr lang="en-US" smtClean="0"/>
              <a:pPr/>
              <a:t>11/19/2010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CEE8FF9-FD33-4202-ABB6-8AA80A8FC06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FB98FC4-AC3D-423F-AEA6-5913BDBE4CB1}" type="datetime1">
              <a:rPr lang="en-US" smtClean="0"/>
              <a:pPr/>
              <a:t>11/19/2010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CEE8FF9-FD33-4202-ABB6-8AA80A8FC06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2063E2F-3B21-4983-A42E-E1B9CB726FFF}" type="datetime1">
              <a:rPr lang="en-US" smtClean="0"/>
              <a:pPr/>
              <a:t>11/19/2010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CEE8FF9-FD33-4202-ABB6-8AA80A8FC06A}"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C9148ED-D76B-40B8-9507-7542FC0AE58F}" type="datetime1">
              <a:rPr lang="en-US" smtClean="0"/>
              <a:pPr/>
              <a:t>11/19/2010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CEE8FF9-FD33-4202-ABB6-8AA80A8FC06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49AAF37-596C-4824-8E25-A89AB1DFDFF1}" type="datetime1">
              <a:rPr lang="en-US" smtClean="0"/>
              <a:pPr/>
              <a:t>11/19/2010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CEE8FF9-FD33-4202-ABB6-8AA80A8FC06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CE47FF8-4E13-4DC0-82F0-5E311E8C6F58}" type="datetime1">
              <a:rPr lang="en-US" smtClean="0"/>
              <a:pPr/>
              <a:t>11/19/2010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CEE8FF9-FD33-4202-ABB6-8AA80A8FC06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Hooghly </a:t>
            </a:r>
            <a:r>
              <a:rPr lang="en-US" dirty="0" err="1" smtClean="0"/>
              <a:t>Imambarah</a:t>
            </a:r>
            <a:endParaRPr lang="en-US" dirty="0"/>
          </a:p>
        </p:txBody>
      </p:sp>
      <p:sp>
        <p:nvSpPr>
          <p:cNvPr id="3" name="Subtitle 2"/>
          <p:cNvSpPr>
            <a:spLocks noGrp="1"/>
          </p:cNvSpPr>
          <p:nvPr>
            <p:ph type="subTitle" idx="1"/>
          </p:nvPr>
        </p:nvSpPr>
        <p:spPr/>
        <p:txBody>
          <a:bodyPr/>
          <a:lstStyle/>
          <a:p>
            <a:r>
              <a:rPr lang="en-US" dirty="0" smtClean="0"/>
              <a:t>A Project Report – November 2010</a:t>
            </a:r>
            <a:endParaRPr lang="ur-PK" dirty="0" smtClean="0"/>
          </a:p>
        </p:txBody>
      </p:sp>
      <p:sp>
        <p:nvSpPr>
          <p:cNvPr id="5" name="TextBox 4"/>
          <p:cNvSpPr txBox="1"/>
          <p:nvPr/>
        </p:nvSpPr>
        <p:spPr>
          <a:xfrm>
            <a:off x="609600" y="685800"/>
            <a:ext cx="7848600" cy="923330"/>
          </a:xfrm>
          <a:prstGeom prst="rect">
            <a:avLst/>
          </a:prstGeom>
          <a:noFill/>
        </p:spPr>
        <p:txBody>
          <a:bodyPr wrap="square" rtlCol="0" anchor="ctr">
            <a:spAutoFit/>
          </a:bodyPr>
          <a:lstStyle/>
          <a:p>
            <a:pPr algn="ctr" rtl="1"/>
            <a:r>
              <a:rPr lang="ur-PK" sz="5400" b="1" dirty="0" smtClean="0">
                <a:latin typeface="Arabic Typesetting" pitchFamily="66" charset="-78"/>
                <a:cs typeface="Arabic Typesetting" pitchFamily="66" charset="-78"/>
              </a:rPr>
              <a:t>بِسْمِ اللہِ الرَّحْمٰنِ الرَّحِیْمِ</a:t>
            </a:r>
            <a:endParaRPr lang="en-US" sz="5400" b="1" dirty="0">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dirty="0" smtClean="0"/>
              <a:t>Hooghly – Location in India</a:t>
            </a:r>
          </a:p>
          <a:p>
            <a:pPr algn="just"/>
            <a:r>
              <a:rPr lang="en-US" dirty="0" smtClean="0"/>
              <a:t>History of Hooghly</a:t>
            </a:r>
          </a:p>
          <a:p>
            <a:pPr algn="just"/>
            <a:r>
              <a:rPr lang="en-US" dirty="0" err="1" smtClean="0"/>
              <a:t>Shia</a:t>
            </a:r>
            <a:r>
              <a:rPr lang="en-US" dirty="0" smtClean="0"/>
              <a:t> Properties</a:t>
            </a:r>
          </a:p>
          <a:p>
            <a:pPr algn="just"/>
            <a:r>
              <a:rPr lang="en-US" dirty="0" err="1" smtClean="0"/>
              <a:t>Imambarah</a:t>
            </a:r>
            <a:r>
              <a:rPr lang="en-US" dirty="0" smtClean="0"/>
              <a:t> &amp; Its Contributions</a:t>
            </a:r>
          </a:p>
          <a:p>
            <a:pPr algn="just"/>
            <a:r>
              <a:rPr lang="en-US" dirty="0" smtClean="0"/>
              <a:t>Govt. of Bengal &amp; </a:t>
            </a:r>
            <a:r>
              <a:rPr lang="en-US" dirty="0" err="1" smtClean="0"/>
              <a:t>Wakf</a:t>
            </a:r>
            <a:r>
              <a:rPr lang="en-US" dirty="0" smtClean="0"/>
              <a:t> Board</a:t>
            </a:r>
          </a:p>
          <a:p>
            <a:pPr algn="just"/>
            <a:r>
              <a:rPr lang="en-US" dirty="0" smtClean="0"/>
              <a:t>Our Objective</a:t>
            </a:r>
          </a:p>
          <a:p>
            <a:pPr algn="just"/>
            <a:r>
              <a:rPr lang="en-US" dirty="0" smtClean="0"/>
              <a:t>The Way Ahead</a:t>
            </a:r>
          </a:p>
          <a:p>
            <a:pPr lvl="1" algn="just"/>
            <a:r>
              <a:rPr lang="en-US" dirty="0" smtClean="0"/>
              <a:t>Risk Factors</a:t>
            </a:r>
          </a:p>
          <a:p>
            <a:pPr lvl="1" algn="just"/>
            <a:r>
              <a:rPr lang="en-US" dirty="0" smtClean="0"/>
              <a:t>Timelines &amp; Expenses</a:t>
            </a:r>
          </a:p>
        </p:txBody>
      </p:sp>
      <p:sp>
        <p:nvSpPr>
          <p:cNvPr id="3" name="Title 2"/>
          <p:cNvSpPr>
            <a:spLocks noGrp="1"/>
          </p:cNvSpPr>
          <p:nvPr>
            <p:ph type="title"/>
          </p:nvPr>
        </p:nvSpPr>
        <p:spPr/>
        <p:txBody>
          <a:bodyPr/>
          <a:lstStyle/>
          <a:p>
            <a:r>
              <a:rPr lang="en-US" dirty="0" smtClean="0"/>
              <a:t>Presentation Flow</a:t>
            </a:r>
            <a:endParaRPr lang="en-US" dirty="0"/>
          </a:p>
        </p:txBody>
      </p:sp>
      <p:sp>
        <p:nvSpPr>
          <p:cNvPr id="4" name="Slide Number Placeholder 3"/>
          <p:cNvSpPr>
            <a:spLocks noGrp="1"/>
          </p:cNvSpPr>
          <p:nvPr>
            <p:ph type="sldNum" sz="quarter" idx="12"/>
          </p:nvPr>
        </p:nvSpPr>
        <p:spPr/>
        <p:txBody>
          <a:bodyPr/>
          <a:lstStyle/>
          <a:p>
            <a:fld id="{4CEE8FF9-FD33-4202-ABB6-8AA80A8FC06A}"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Hooghly – Location in India</a:t>
            </a:r>
            <a:endParaRPr lang="en-US" dirty="0"/>
          </a:p>
        </p:txBody>
      </p:sp>
      <p:sp>
        <p:nvSpPr>
          <p:cNvPr id="12" name="TextBox 11"/>
          <p:cNvSpPr txBox="1"/>
          <p:nvPr/>
        </p:nvSpPr>
        <p:spPr>
          <a:xfrm>
            <a:off x="685800" y="5257800"/>
            <a:ext cx="1143000" cy="369332"/>
          </a:xfrm>
          <a:prstGeom prst="rect">
            <a:avLst/>
          </a:prstGeom>
          <a:noFill/>
        </p:spPr>
        <p:txBody>
          <a:bodyPr wrap="square" rtlCol="0">
            <a:spAutoFit/>
          </a:bodyPr>
          <a:lstStyle/>
          <a:p>
            <a:r>
              <a:rPr lang="en-US" b="1" dirty="0" smtClean="0"/>
              <a:t>India</a:t>
            </a:r>
            <a:endParaRPr lang="en-US" b="1" dirty="0"/>
          </a:p>
        </p:txBody>
      </p:sp>
      <p:sp>
        <p:nvSpPr>
          <p:cNvPr id="13" name="TextBox 12"/>
          <p:cNvSpPr txBox="1"/>
          <p:nvPr/>
        </p:nvSpPr>
        <p:spPr>
          <a:xfrm>
            <a:off x="3657600" y="4800600"/>
            <a:ext cx="1524000" cy="369332"/>
          </a:xfrm>
          <a:prstGeom prst="rect">
            <a:avLst/>
          </a:prstGeom>
          <a:noFill/>
        </p:spPr>
        <p:txBody>
          <a:bodyPr wrap="square" rtlCol="0">
            <a:spAutoFit/>
          </a:bodyPr>
          <a:lstStyle/>
          <a:p>
            <a:r>
              <a:rPr lang="en-US" b="1" dirty="0" smtClean="0"/>
              <a:t>West Bengal</a:t>
            </a:r>
            <a:endParaRPr lang="en-US" b="1" dirty="0"/>
          </a:p>
        </p:txBody>
      </p:sp>
      <p:sp>
        <p:nvSpPr>
          <p:cNvPr id="14" name="TextBox 13"/>
          <p:cNvSpPr txBox="1"/>
          <p:nvPr/>
        </p:nvSpPr>
        <p:spPr>
          <a:xfrm>
            <a:off x="6858000" y="4191000"/>
            <a:ext cx="1066800" cy="369332"/>
          </a:xfrm>
          <a:prstGeom prst="rect">
            <a:avLst/>
          </a:prstGeom>
          <a:noFill/>
        </p:spPr>
        <p:txBody>
          <a:bodyPr wrap="square" rtlCol="0">
            <a:spAutoFit/>
          </a:bodyPr>
          <a:lstStyle/>
          <a:p>
            <a:r>
              <a:rPr lang="en-US" b="1" dirty="0" smtClean="0"/>
              <a:t>Hooghly</a:t>
            </a:r>
            <a:endParaRPr lang="en-US" b="1" dirty="0"/>
          </a:p>
        </p:txBody>
      </p:sp>
      <p:pic>
        <p:nvPicPr>
          <p:cNvPr id="15" name="Picture 14" descr="http://hooghly.nic.in/election2006/subdivision.jpg"/>
          <p:cNvPicPr>
            <a:picLocks noChangeAspect="1" noChangeArrowheads="1"/>
          </p:cNvPicPr>
          <p:nvPr/>
        </p:nvPicPr>
        <p:blipFill>
          <a:blip r:embed="rId2" cstate="print"/>
          <a:srcRect/>
          <a:stretch>
            <a:fillRect/>
          </a:stretch>
        </p:blipFill>
        <p:spPr bwMode="auto">
          <a:xfrm>
            <a:off x="6096000" y="2514600"/>
            <a:ext cx="2689839" cy="1523999"/>
          </a:xfrm>
          <a:prstGeom prst="rect">
            <a:avLst/>
          </a:prstGeom>
          <a:noFill/>
        </p:spPr>
      </p:pic>
      <p:pic>
        <p:nvPicPr>
          <p:cNvPr id="8198" name="Picture 6" descr="http://www.topnews.in/files/wbengal.jpg"/>
          <p:cNvPicPr>
            <a:picLocks noChangeAspect="1" noChangeArrowheads="1"/>
          </p:cNvPicPr>
          <p:nvPr/>
        </p:nvPicPr>
        <p:blipFill>
          <a:blip r:embed="rId3" cstate="print"/>
          <a:srcRect/>
          <a:stretch>
            <a:fillRect/>
          </a:stretch>
        </p:blipFill>
        <p:spPr bwMode="auto">
          <a:xfrm>
            <a:off x="3352800" y="1905000"/>
            <a:ext cx="2133600" cy="2691809"/>
          </a:xfrm>
          <a:prstGeom prst="rect">
            <a:avLst/>
          </a:prstGeom>
          <a:noFill/>
        </p:spPr>
      </p:pic>
      <p:cxnSp>
        <p:nvCxnSpPr>
          <p:cNvPr id="11" name="Straight Arrow Connector 10"/>
          <p:cNvCxnSpPr/>
          <p:nvPr/>
        </p:nvCxnSpPr>
        <p:spPr>
          <a:xfrm rot="10800000" flipV="1">
            <a:off x="4648200" y="3581400"/>
            <a:ext cx="1371600" cy="304800"/>
          </a:xfrm>
          <a:prstGeom prst="straightConnector1">
            <a:avLst/>
          </a:prstGeom>
          <a:ln w="28575">
            <a:solidFill>
              <a:srgbClr val="FF0000"/>
            </a:solidFill>
            <a:tailEnd type="arrow"/>
          </a:ln>
        </p:spPr>
        <p:style>
          <a:lnRef idx="1">
            <a:schemeClr val="dk1"/>
          </a:lnRef>
          <a:fillRef idx="0">
            <a:schemeClr val="dk1"/>
          </a:fillRef>
          <a:effectRef idx="0">
            <a:schemeClr val="dk1"/>
          </a:effectRef>
          <a:fontRef idx="minor">
            <a:schemeClr val="tx1"/>
          </a:fontRef>
        </p:style>
      </p:cxnSp>
      <p:pic>
        <p:nvPicPr>
          <p:cNvPr id="8200" name="Picture 8" descr="http://t3.gstatic.com/images?q=tbn:ANd9GcSnQ_D73LPBJph55_ywetmwoy4rdqplfNsa1bhSezqHpi5jI85v"/>
          <p:cNvPicPr>
            <a:picLocks noChangeAspect="1" noChangeArrowheads="1"/>
          </p:cNvPicPr>
          <p:nvPr/>
        </p:nvPicPr>
        <p:blipFill>
          <a:blip r:embed="rId4" cstate="print"/>
          <a:srcRect/>
          <a:stretch>
            <a:fillRect/>
          </a:stretch>
        </p:blipFill>
        <p:spPr bwMode="auto">
          <a:xfrm>
            <a:off x="228600" y="1752600"/>
            <a:ext cx="2286000" cy="3330678"/>
          </a:xfrm>
          <a:prstGeom prst="rect">
            <a:avLst/>
          </a:prstGeom>
          <a:noFill/>
        </p:spPr>
      </p:pic>
      <p:cxnSp>
        <p:nvCxnSpPr>
          <p:cNvPr id="6" name="Straight Arrow Connector 5"/>
          <p:cNvCxnSpPr/>
          <p:nvPr/>
        </p:nvCxnSpPr>
        <p:spPr>
          <a:xfrm rot="10800000" flipV="1">
            <a:off x="1905001" y="2819400"/>
            <a:ext cx="1981201" cy="381000"/>
          </a:xfrm>
          <a:prstGeom prst="straightConnector1">
            <a:avLst/>
          </a:prstGeom>
          <a:ln w="28575">
            <a:solidFill>
              <a:srgbClr val="FF0000"/>
            </a:solidFill>
            <a:tailEnd type="arrow"/>
          </a:ln>
        </p:spPr>
        <p:style>
          <a:lnRef idx="1">
            <a:schemeClr val="dk1"/>
          </a:lnRef>
          <a:fillRef idx="0">
            <a:schemeClr val="dk1"/>
          </a:fillRef>
          <a:effectRef idx="0">
            <a:schemeClr val="dk1"/>
          </a:effectRef>
          <a:fontRef idx="minor">
            <a:schemeClr val="tx1"/>
          </a:fontRef>
        </p:style>
      </p:cxnSp>
      <p:sp>
        <p:nvSpPr>
          <p:cNvPr id="16" name="Slide Number Placeholder 15"/>
          <p:cNvSpPr>
            <a:spLocks noGrp="1"/>
          </p:cNvSpPr>
          <p:nvPr>
            <p:ph type="sldNum" sz="quarter" idx="12"/>
          </p:nvPr>
        </p:nvSpPr>
        <p:spPr/>
        <p:txBody>
          <a:bodyPr/>
          <a:lstStyle/>
          <a:p>
            <a:fld id="{4CEE8FF9-FD33-4202-ABB6-8AA80A8FC06A}"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Hooghly – Location in India</a:t>
            </a:r>
            <a:endParaRPr lang="en-US" dirty="0"/>
          </a:p>
        </p:txBody>
      </p:sp>
      <p:pic>
        <p:nvPicPr>
          <p:cNvPr id="5" name="Picture 4" descr="http://hooghly.nic.in/election2006/subdivision.jpg"/>
          <p:cNvPicPr>
            <a:picLocks noChangeAspect="1" noChangeArrowheads="1"/>
          </p:cNvPicPr>
          <p:nvPr/>
        </p:nvPicPr>
        <p:blipFill>
          <a:blip r:embed="rId2" cstate="print"/>
          <a:srcRect/>
          <a:stretch>
            <a:fillRect/>
          </a:stretch>
        </p:blipFill>
        <p:spPr bwMode="auto">
          <a:xfrm>
            <a:off x="635183" y="1219200"/>
            <a:ext cx="8204017" cy="4648200"/>
          </a:xfrm>
          <a:prstGeom prst="rect">
            <a:avLst/>
          </a:prstGeom>
          <a:noFill/>
        </p:spPr>
      </p:pic>
      <p:sp>
        <p:nvSpPr>
          <p:cNvPr id="6" name="TextBox 5"/>
          <p:cNvSpPr txBox="1"/>
          <p:nvPr/>
        </p:nvSpPr>
        <p:spPr>
          <a:xfrm>
            <a:off x="5105400" y="6091535"/>
            <a:ext cx="3733800" cy="461665"/>
          </a:xfrm>
          <a:prstGeom prst="rect">
            <a:avLst/>
          </a:prstGeom>
          <a:noFill/>
        </p:spPr>
        <p:txBody>
          <a:bodyPr wrap="square" rtlCol="0">
            <a:spAutoFit/>
          </a:bodyPr>
          <a:lstStyle/>
          <a:p>
            <a:r>
              <a:rPr lang="en-US" sz="2400" b="1" dirty="0" smtClean="0"/>
              <a:t>Approx. 55 km from Kolkata</a:t>
            </a:r>
            <a:endParaRPr lang="en-US" sz="2400" b="1" dirty="0"/>
          </a:p>
        </p:txBody>
      </p:sp>
      <p:sp>
        <p:nvSpPr>
          <p:cNvPr id="7" name="Slide Number Placeholder 6"/>
          <p:cNvSpPr>
            <a:spLocks noGrp="1"/>
          </p:cNvSpPr>
          <p:nvPr>
            <p:ph type="sldNum" sz="quarter" idx="12"/>
          </p:nvPr>
        </p:nvSpPr>
        <p:spPr/>
        <p:txBody>
          <a:bodyPr/>
          <a:lstStyle/>
          <a:p>
            <a:fld id="{4CEE8FF9-FD33-4202-ABB6-8AA80A8FC06A}"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2400" dirty="0" smtClean="0"/>
              <a:t>Aga </a:t>
            </a:r>
            <a:r>
              <a:rPr lang="en-US" sz="2400" dirty="0" err="1" smtClean="0"/>
              <a:t>Motahar</a:t>
            </a:r>
            <a:r>
              <a:rPr lang="en-US" sz="2400" dirty="0" smtClean="0"/>
              <a:t> &amp; his wife settled in Bengal during </a:t>
            </a:r>
            <a:r>
              <a:rPr lang="en-US" sz="2400" dirty="0" err="1" smtClean="0"/>
              <a:t>Auranzeb’s</a:t>
            </a:r>
            <a:r>
              <a:rPr lang="en-US" sz="2400" dirty="0" smtClean="0"/>
              <a:t> regime</a:t>
            </a:r>
          </a:p>
          <a:p>
            <a:pPr algn="just"/>
            <a:r>
              <a:rPr lang="en-US" sz="2400" dirty="0" smtClean="0"/>
              <a:t>Aurangzeb awarded him with the following properties</a:t>
            </a:r>
          </a:p>
          <a:p>
            <a:pPr lvl="1" algn="just"/>
            <a:r>
              <a:rPr lang="en-US" sz="1800" dirty="0" err="1" smtClean="0"/>
              <a:t>Pargana</a:t>
            </a:r>
            <a:r>
              <a:rPr lang="en-US" sz="1800" dirty="0" smtClean="0"/>
              <a:t> </a:t>
            </a:r>
            <a:r>
              <a:rPr lang="en-US" sz="1800" dirty="0" err="1" smtClean="0"/>
              <a:t>Magura</a:t>
            </a:r>
            <a:r>
              <a:rPr lang="en-US" sz="1800" dirty="0" smtClean="0"/>
              <a:t>, a district of 24 </a:t>
            </a:r>
            <a:r>
              <a:rPr lang="en-US" sz="1800" dirty="0" err="1" smtClean="0"/>
              <a:t>Parganas</a:t>
            </a:r>
            <a:endParaRPr lang="en-US" sz="1800" dirty="0" smtClean="0"/>
          </a:p>
          <a:p>
            <a:pPr lvl="1" algn="just"/>
            <a:r>
              <a:rPr lang="en-US" sz="1800" dirty="0" smtClean="0"/>
              <a:t>Khulna</a:t>
            </a:r>
          </a:p>
          <a:p>
            <a:pPr lvl="1" algn="just"/>
            <a:r>
              <a:rPr lang="en-US" sz="1800" dirty="0" err="1" smtClean="0"/>
              <a:t>Jessore</a:t>
            </a:r>
            <a:endParaRPr lang="en-US" sz="1800" dirty="0" smtClean="0"/>
          </a:p>
          <a:p>
            <a:pPr lvl="1" algn="just"/>
            <a:r>
              <a:rPr lang="en-US" sz="1800" dirty="0" err="1" smtClean="0"/>
              <a:t>Murshidabad</a:t>
            </a:r>
            <a:endParaRPr lang="en-US" sz="1800" dirty="0" smtClean="0"/>
          </a:p>
          <a:p>
            <a:pPr lvl="1" algn="just"/>
            <a:r>
              <a:rPr lang="en-US" sz="1800" dirty="0" smtClean="0"/>
              <a:t>Nadia</a:t>
            </a:r>
          </a:p>
          <a:p>
            <a:pPr algn="just"/>
            <a:r>
              <a:rPr lang="en-US" sz="2400" dirty="0" smtClean="0"/>
              <a:t>All property including </a:t>
            </a:r>
            <a:r>
              <a:rPr lang="en-US" sz="2400" dirty="0" err="1" smtClean="0"/>
              <a:t>Touzi</a:t>
            </a:r>
            <a:r>
              <a:rPr lang="en-US" sz="2400" dirty="0" smtClean="0"/>
              <a:t> No. 92 comprising of more properties were given to Aga </a:t>
            </a:r>
            <a:r>
              <a:rPr lang="en-US" sz="2400" dirty="0" err="1" smtClean="0"/>
              <a:t>Motahar’s</a:t>
            </a:r>
            <a:r>
              <a:rPr lang="en-US" sz="2400" dirty="0" smtClean="0"/>
              <a:t> daughter </a:t>
            </a:r>
            <a:r>
              <a:rPr lang="en-US" sz="2400" dirty="0" err="1" smtClean="0"/>
              <a:t>Mannujan</a:t>
            </a:r>
            <a:r>
              <a:rPr lang="en-US" sz="2400" dirty="0" smtClean="0"/>
              <a:t> </a:t>
            </a:r>
            <a:r>
              <a:rPr lang="en-US" sz="2400" dirty="0" err="1" smtClean="0"/>
              <a:t>Khanam</a:t>
            </a:r>
            <a:endParaRPr lang="en-US" sz="2400" dirty="0" smtClean="0"/>
          </a:p>
        </p:txBody>
      </p:sp>
      <p:sp>
        <p:nvSpPr>
          <p:cNvPr id="3" name="Title 2"/>
          <p:cNvSpPr>
            <a:spLocks noGrp="1"/>
          </p:cNvSpPr>
          <p:nvPr>
            <p:ph type="title"/>
          </p:nvPr>
        </p:nvSpPr>
        <p:spPr/>
        <p:txBody>
          <a:bodyPr/>
          <a:lstStyle/>
          <a:p>
            <a:pPr algn="just"/>
            <a:r>
              <a:rPr lang="en-US" dirty="0" smtClean="0"/>
              <a:t>History of Hooghly</a:t>
            </a:r>
            <a:endParaRPr lang="en-US" dirty="0"/>
          </a:p>
        </p:txBody>
      </p:sp>
      <p:sp>
        <p:nvSpPr>
          <p:cNvPr id="4" name="Slide Number Placeholder 3"/>
          <p:cNvSpPr>
            <a:spLocks noGrp="1"/>
          </p:cNvSpPr>
          <p:nvPr>
            <p:ph type="sldNum" sz="quarter" idx="12"/>
          </p:nvPr>
        </p:nvSpPr>
        <p:spPr/>
        <p:txBody>
          <a:bodyPr/>
          <a:lstStyle/>
          <a:p>
            <a:fld id="{4CEE8FF9-FD33-4202-ABB6-8AA80A8FC06A}"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2400" dirty="0" smtClean="0"/>
              <a:t>This included the following </a:t>
            </a:r>
            <a:r>
              <a:rPr lang="en-US" sz="2400" dirty="0" err="1" smtClean="0"/>
              <a:t>Mouzas</a:t>
            </a:r>
            <a:endParaRPr lang="en-US" sz="2400" dirty="0" smtClean="0"/>
          </a:p>
          <a:p>
            <a:pPr lvl="1" algn="just"/>
            <a:r>
              <a:rPr lang="en-US" sz="1800" dirty="0" err="1" smtClean="0"/>
              <a:t>Kidderpur</a:t>
            </a:r>
            <a:endParaRPr lang="en-US" sz="1800" dirty="0" smtClean="0"/>
          </a:p>
          <a:p>
            <a:pPr lvl="1" algn="just"/>
            <a:r>
              <a:rPr lang="en-US" sz="1800" dirty="0" err="1" smtClean="0"/>
              <a:t>Rajarampur</a:t>
            </a:r>
            <a:endParaRPr lang="en-US" sz="1800" dirty="0" smtClean="0"/>
          </a:p>
          <a:p>
            <a:pPr lvl="1" algn="just"/>
            <a:r>
              <a:rPr lang="en-US" sz="1800" dirty="0" err="1" smtClean="0"/>
              <a:t>Daulatpur</a:t>
            </a:r>
            <a:endParaRPr lang="en-US" sz="1800" dirty="0" smtClean="0"/>
          </a:p>
          <a:p>
            <a:pPr lvl="1" algn="just"/>
            <a:r>
              <a:rPr lang="en-US" sz="1800" dirty="0" err="1" smtClean="0"/>
              <a:t>Sonai</a:t>
            </a:r>
            <a:endParaRPr lang="en-US" sz="1800" dirty="0" smtClean="0"/>
          </a:p>
          <a:p>
            <a:pPr lvl="1" algn="just"/>
            <a:r>
              <a:rPr lang="en-US" sz="1800" dirty="0" err="1" smtClean="0"/>
              <a:t>Benodepur</a:t>
            </a:r>
            <a:r>
              <a:rPr lang="en-US" sz="1800" dirty="0" smtClean="0"/>
              <a:t> </a:t>
            </a:r>
          </a:p>
          <a:p>
            <a:pPr algn="just"/>
            <a:r>
              <a:rPr lang="en-US" sz="2400" dirty="0" smtClean="0"/>
              <a:t>All of this devolved upon her uterine brother </a:t>
            </a:r>
            <a:r>
              <a:rPr lang="en-US" sz="2400" dirty="0" err="1" smtClean="0"/>
              <a:t>Haji</a:t>
            </a:r>
            <a:r>
              <a:rPr lang="en-US" sz="2400" dirty="0" smtClean="0"/>
              <a:t> Mohammad </a:t>
            </a:r>
            <a:r>
              <a:rPr lang="en-US" sz="2400" dirty="0" err="1" smtClean="0"/>
              <a:t>Mohsin</a:t>
            </a:r>
            <a:endParaRPr lang="en-US" sz="2400" dirty="0" smtClean="0"/>
          </a:p>
          <a:p>
            <a:pPr algn="just"/>
            <a:r>
              <a:rPr lang="en-US" sz="2400" dirty="0" err="1" smtClean="0"/>
              <a:t>Haji</a:t>
            </a:r>
            <a:r>
              <a:rPr lang="en-US" sz="2400" dirty="0" smtClean="0"/>
              <a:t> </a:t>
            </a:r>
            <a:r>
              <a:rPr lang="en-US" sz="2400" dirty="0" err="1" smtClean="0"/>
              <a:t>Mohsin</a:t>
            </a:r>
            <a:r>
              <a:rPr lang="en-US" sz="2400" dirty="0" smtClean="0"/>
              <a:t> formed a public and religious endowment</a:t>
            </a:r>
          </a:p>
          <a:p>
            <a:pPr algn="just"/>
            <a:r>
              <a:rPr lang="en-US" sz="2400" dirty="0" smtClean="0"/>
              <a:t>To be managed by the Board of Revenue under the Bengal Regulation XIX of 1810</a:t>
            </a:r>
          </a:p>
        </p:txBody>
      </p:sp>
      <p:sp>
        <p:nvSpPr>
          <p:cNvPr id="3" name="Title 2"/>
          <p:cNvSpPr>
            <a:spLocks noGrp="1"/>
          </p:cNvSpPr>
          <p:nvPr>
            <p:ph type="title"/>
          </p:nvPr>
        </p:nvSpPr>
        <p:spPr/>
        <p:txBody>
          <a:bodyPr/>
          <a:lstStyle/>
          <a:p>
            <a:pPr algn="just"/>
            <a:r>
              <a:rPr lang="en-US" dirty="0" smtClean="0"/>
              <a:t>History of Hooghly…</a:t>
            </a:r>
            <a:endParaRPr lang="en-US" dirty="0"/>
          </a:p>
        </p:txBody>
      </p:sp>
      <p:sp>
        <p:nvSpPr>
          <p:cNvPr id="4" name="Slide Number Placeholder 3"/>
          <p:cNvSpPr>
            <a:spLocks noGrp="1"/>
          </p:cNvSpPr>
          <p:nvPr>
            <p:ph type="sldNum" sz="quarter" idx="12"/>
          </p:nvPr>
        </p:nvSpPr>
        <p:spPr/>
        <p:txBody>
          <a:bodyPr/>
          <a:lstStyle/>
          <a:p>
            <a:fld id="{4CEE8FF9-FD33-4202-ABB6-8AA80A8FC06A}"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2400" dirty="0" smtClean="0"/>
              <a:t>This property came to be known as the ‘Hooghly </a:t>
            </a:r>
            <a:r>
              <a:rPr lang="en-US" sz="2400" dirty="0" err="1" smtClean="0"/>
              <a:t>Imambarah</a:t>
            </a:r>
            <a:r>
              <a:rPr lang="en-US" sz="2400" dirty="0" smtClean="0"/>
              <a:t> Estate’</a:t>
            </a:r>
          </a:p>
          <a:p>
            <a:pPr algn="just"/>
            <a:r>
              <a:rPr lang="en-US" sz="2400" dirty="0" smtClean="0"/>
              <a:t>As per the Religious Endowments Act 1836, this was to be managed by the Committee of Management appointed on 30 October 1863</a:t>
            </a:r>
          </a:p>
          <a:p>
            <a:pPr algn="just"/>
            <a:r>
              <a:rPr lang="en-US" sz="2400" dirty="0" smtClean="0"/>
              <a:t>Committee of Management was fully constituted on 1 April 1876</a:t>
            </a:r>
          </a:p>
          <a:p>
            <a:pPr algn="just"/>
            <a:r>
              <a:rPr lang="en-US" sz="2400" dirty="0" smtClean="0"/>
              <a:t>The </a:t>
            </a:r>
            <a:r>
              <a:rPr lang="en-US" sz="2400" dirty="0" err="1" smtClean="0"/>
              <a:t>Kharij</a:t>
            </a:r>
            <a:r>
              <a:rPr lang="en-US" sz="2400" dirty="0" smtClean="0"/>
              <a:t> </a:t>
            </a:r>
            <a:r>
              <a:rPr lang="en-US" sz="2400" dirty="0" err="1" smtClean="0"/>
              <a:t>Towleat</a:t>
            </a:r>
            <a:r>
              <a:rPr lang="en-US" sz="2400" dirty="0" smtClean="0"/>
              <a:t> Property comprising of </a:t>
            </a:r>
            <a:r>
              <a:rPr lang="en-US" sz="2400" dirty="0" err="1" smtClean="0"/>
              <a:t>Kidderpore</a:t>
            </a:r>
            <a:r>
              <a:rPr lang="en-US" sz="2400" dirty="0" smtClean="0"/>
              <a:t>, </a:t>
            </a:r>
            <a:r>
              <a:rPr lang="en-US" sz="2400" dirty="0" err="1" smtClean="0"/>
              <a:t>Sonai</a:t>
            </a:r>
            <a:r>
              <a:rPr lang="en-US" sz="2400" dirty="0" smtClean="0"/>
              <a:t>, </a:t>
            </a:r>
            <a:r>
              <a:rPr lang="en-US" sz="2400" dirty="0" err="1" smtClean="0"/>
              <a:t>Rajarampur</a:t>
            </a:r>
            <a:r>
              <a:rPr lang="en-US" sz="2400" dirty="0" smtClean="0"/>
              <a:t> &amp; </a:t>
            </a:r>
            <a:r>
              <a:rPr lang="en-US" sz="2400" dirty="0" err="1" smtClean="0"/>
              <a:t>Benodepur</a:t>
            </a:r>
            <a:r>
              <a:rPr lang="en-US" sz="2400" dirty="0" smtClean="0"/>
              <a:t> of </a:t>
            </a:r>
            <a:r>
              <a:rPr lang="en-US" sz="2400" dirty="0" err="1" smtClean="0"/>
              <a:t>Touzi</a:t>
            </a:r>
            <a:r>
              <a:rPr lang="en-US" sz="2400" dirty="0" smtClean="0"/>
              <a:t> No. 92, 24 </a:t>
            </a:r>
            <a:r>
              <a:rPr lang="en-US" sz="2400" dirty="0" err="1" smtClean="0"/>
              <a:t>Parganas</a:t>
            </a:r>
            <a:r>
              <a:rPr lang="en-US" sz="2400" dirty="0" smtClean="0"/>
              <a:t> </a:t>
            </a:r>
            <a:r>
              <a:rPr lang="en-US" sz="2400" dirty="0" err="1" smtClean="0"/>
              <a:t>Distt</a:t>
            </a:r>
            <a:r>
              <a:rPr lang="en-US" sz="2400" dirty="0" smtClean="0"/>
              <a:t>, were also to be managed by the Committee U/S 6 &amp; 8 of Act VII of 1863</a:t>
            </a:r>
          </a:p>
          <a:p>
            <a:pPr algn="just"/>
            <a:endParaRPr lang="en-US" sz="2400" dirty="0" smtClean="0"/>
          </a:p>
        </p:txBody>
      </p:sp>
      <p:sp>
        <p:nvSpPr>
          <p:cNvPr id="3" name="Title 2"/>
          <p:cNvSpPr>
            <a:spLocks noGrp="1"/>
          </p:cNvSpPr>
          <p:nvPr>
            <p:ph type="title"/>
          </p:nvPr>
        </p:nvSpPr>
        <p:spPr/>
        <p:txBody>
          <a:bodyPr/>
          <a:lstStyle/>
          <a:p>
            <a:r>
              <a:rPr lang="en-US" dirty="0" smtClean="0"/>
              <a:t>History of Hooghly…</a:t>
            </a:r>
            <a:endParaRPr lang="en-US" dirty="0"/>
          </a:p>
        </p:txBody>
      </p:sp>
      <p:sp>
        <p:nvSpPr>
          <p:cNvPr id="4" name="Slide Number Placeholder 3"/>
          <p:cNvSpPr>
            <a:spLocks noGrp="1"/>
          </p:cNvSpPr>
          <p:nvPr>
            <p:ph type="sldNum" sz="quarter" idx="12"/>
          </p:nvPr>
        </p:nvSpPr>
        <p:spPr/>
        <p:txBody>
          <a:bodyPr/>
          <a:lstStyle/>
          <a:p>
            <a:fld id="{4CEE8FF9-FD33-4202-ABB6-8AA80A8FC06A}"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Hooghly </a:t>
            </a:r>
            <a:r>
              <a:rPr lang="en-US" dirty="0" err="1" smtClean="0"/>
              <a:t>Imambarah</a:t>
            </a:r>
            <a:r>
              <a:rPr lang="en-US" dirty="0" smtClean="0"/>
              <a:t>, 1875</a:t>
            </a:r>
            <a:endParaRPr lang="en-US" dirty="0"/>
          </a:p>
        </p:txBody>
      </p:sp>
      <p:pic>
        <p:nvPicPr>
          <p:cNvPr id="27650" name="Picture 2" descr="http://www.old-print.com/mas_assets/full/M1121875657.jpg"/>
          <p:cNvPicPr>
            <a:picLocks noChangeAspect="1" noChangeArrowheads="1"/>
          </p:cNvPicPr>
          <p:nvPr/>
        </p:nvPicPr>
        <p:blipFill>
          <a:blip r:embed="rId2" cstate="print"/>
          <a:srcRect l="5620" b="48279"/>
          <a:stretch>
            <a:fillRect/>
          </a:stretch>
        </p:blipFill>
        <p:spPr bwMode="auto">
          <a:xfrm>
            <a:off x="1079156" y="1238250"/>
            <a:ext cx="6740097" cy="4705350"/>
          </a:xfrm>
          <a:prstGeom prst="rect">
            <a:avLst/>
          </a:prstGeom>
          <a:noFill/>
        </p:spPr>
      </p:pic>
      <p:sp>
        <p:nvSpPr>
          <p:cNvPr id="4" name="Slide Number Placeholder 3"/>
          <p:cNvSpPr>
            <a:spLocks noGrp="1"/>
          </p:cNvSpPr>
          <p:nvPr>
            <p:ph type="sldNum" sz="quarter" idx="12"/>
          </p:nvPr>
        </p:nvSpPr>
        <p:spPr/>
        <p:txBody>
          <a:bodyPr/>
          <a:lstStyle/>
          <a:p>
            <a:fld id="{4CEE8FF9-FD33-4202-ABB6-8AA80A8FC06A}"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dirty="0" smtClean="0"/>
              <a:t>In addition to the properties mentioned earlier, the following are also a part of the Hooghly </a:t>
            </a:r>
            <a:r>
              <a:rPr lang="en-US" dirty="0" err="1" smtClean="0"/>
              <a:t>Imambarah</a:t>
            </a:r>
            <a:r>
              <a:rPr lang="en-US" dirty="0" smtClean="0"/>
              <a:t> Properties</a:t>
            </a:r>
          </a:p>
          <a:p>
            <a:pPr marL="736092" lvl="1" indent="-342900" algn="just">
              <a:buFont typeface="+mj-lt"/>
              <a:buAutoNum type="arabicPeriod"/>
            </a:pPr>
            <a:r>
              <a:rPr lang="en-US" sz="1800" dirty="0" smtClean="0"/>
              <a:t>After a dispute over the ownership of </a:t>
            </a:r>
            <a:r>
              <a:rPr lang="en-US" sz="1800" dirty="0" err="1" smtClean="0"/>
              <a:t>Touzi</a:t>
            </a:r>
            <a:r>
              <a:rPr lang="en-US" sz="1800" dirty="0" smtClean="0"/>
              <a:t> No. 92 between the </a:t>
            </a:r>
            <a:r>
              <a:rPr lang="en-US" sz="1800" dirty="0" err="1" smtClean="0"/>
              <a:t>Mutawalli</a:t>
            </a:r>
            <a:r>
              <a:rPr lang="en-US" sz="1800" dirty="0" smtClean="0"/>
              <a:t> and </a:t>
            </a:r>
            <a:r>
              <a:rPr lang="en-US" sz="1800" dirty="0" err="1" smtClean="0"/>
              <a:t>Ramtonu</a:t>
            </a:r>
            <a:r>
              <a:rPr lang="en-US" sz="1800" dirty="0" smtClean="0"/>
              <a:t> </a:t>
            </a:r>
            <a:r>
              <a:rPr lang="en-US" sz="1800" dirty="0" err="1" smtClean="0"/>
              <a:t>Saha</a:t>
            </a:r>
            <a:r>
              <a:rPr lang="en-US" sz="1800" dirty="0" smtClean="0"/>
              <a:t> &amp; </a:t>
            </a:r>
            <a:r>
              <a:rPr lang="en-US" sz="1800" dirty="0" err="1" smtClean="0"/>
              <a:t>Madhusudan</a:t>
            </a:r>
            <a:r>
              <a:rPr lang="en-US" sz="1800" dirty="0" smtClean="0"/>
              <a:t> </a:t>
            </a:r>
            <a:r>
              <a:rPr lang="en-US" sz="1800" dirty="0" err="1" smtClean="0"/>
              <a:t>Mukhopadhyay</a:t>
            </a:r>
            <a:r>
              <a:rPr lang="en-US" sz="1800" dirty="0" smtClean="0"/>
              <a:t>, 80 </a:t>
            </a:r>
            <a:r>
              <a:rPr lang="en-US" sz="1800" dirty="0" err="1" smtClean="0"/>
              <a:t>bighas</a:t>
            </a:r>
            <a:r>
              <a:rPr lang="en-US" sz="1800" dirty="0" smtClean="0"/>
              <a:t> of (approx. 1,60,000 sq. meters)</a:t>
            </a:r>
            <a:r>
              <a:rPr lang="en-US" sz="1200" dirty="0" smtClean="0"/>
              <a:t> </a:t>
            </a:r>
            <a:r>
              <a:rPr lang="en-US" sz="1800" dirty="0" smtClean="0"/>
              <a:t>was registered in </a:t>
            </a:r>
            <a:r>
              <a:rPr lang="en-US" sz="1800" dirty="0" err="1" smtClean="0"/>
              <a:t>Touzi</a:t>
            </a:r>
            <a:r>
              <a:rPr lang="en-US" sz="1800" dirty="0" smtClean="0"/>
              <a:t> No. 92 of </a:t>
            </a:r>
            <a:r>
              <a:rPr lang="en-US" sz="1800" dirty="0" err="1" smtClean="0"/>
              <a:t>Mouza</a:t>
            </a:r>
            <a:r>
              <a:rPr lang="en-US" sz="1800" dirty="0" smtClean="0"/>
              <a:t> </a:t>
            </a:r>
            <a:r>
              <a:rPr lang="en-US" sz="1800" dirty="0" err="1" smtClean="0"/>
              <a:t>Kidderpore</a:t>
            </a:r>
            <a:r>
              <a:rPr lang="en-US" sz="1800" dirty="0" smtClean="0"/>
              <a:t> at an annual rent of Rs. 886/-</a:t>
            </a:r>
          </a:p>
          <a:p>
            <a:pPr marL="736092" lvl="1" indent="-342900" algn="just">
              <a:buFont typeface="+mj-lt"/>
              <a:buAutoNum type="arabicPeriod"/>
            </a:pPr>
            <a:endParaRPr lang="en-US" sz="1800" dirty="0" smtClean="0"/>
          </a:p>
          <a:p>
            <a:pPr marL="736092" lvl="1" indent="-342900" algn="just">
              <a:buFont typeface="+mj-lt"/>
              <a:buAutoNum type="arabicPeriod"/>
            </a:pPr>
            <a:r>
              <a:rPr lang="en-US" sz="1800" dirty="0" err="1" smtClean="0"/>
              <a:t>Haji</a:t>
            </a:r>
            <a:r>
              <a:rPr lang="en-US" sz="1800" dirty="0" smtClean="0"/>
              <a:t> Mohammad </a:t>
            </a:r>
            <a:r>
              <a:rPr lang="en-US" sz="1800" dirty="0" err="1" smtClean="0"/>
              <a:t>Mohsin</a:t>
            </a:r>
            <a:r>
              <a:rPr lang="en-US" sz="1800" dirty="0" smtClean="0"/>
              <a:t> had created a fund with Rs. 10 </a:t>
            </a:r>
            <a:r>
              <a:rPr lang="en-US" sz="1800" dirty="0" err="1" smtClean="0"/>
              <a:t>lakh</a:t>
            </a:r>
            <a:r>
              <a:rPr lang="en-US" sz="1800" dirty="0" smtClean="0"/>
              <a:t> which swelled to Rs. 1,25,14,300/- in 2003 and is with the Reserve Bank of India</a:t>
            </a:r>
          </a:p>
          <a:p>
            <a:pPr marL="736092" lvl="1" indent="-342900" algn="just">
              <a:buFont typeface="+mj-lt"/>
              <a:buAutoNum type="arabicPeriod"/>
            </a:pPr>
            <a:endParaRPr lang="en-US" sz="1800" dirty="0" smtClean="0"/>
          </a:p>
          <a:p>
            <a:pPr marL="736092" lvl="1" indent="-342900" algn="just">
              <a:buFont typeface="+mj-lt"/>
              <a:buAutoNum type="arabicPeriod"/>
            </a:pPr>
            <a:r>
              <a:rPr lang="en-US" sz="1800" dirty="0" smtClean="0"/>
              <a:t>As per a report in </a:t>
            </a:r>
            <a:r>
              <a:rPr lang="ur-PK" sz="1800" b="1" dirty="0" smtClean="0"/>
              <a:t>اخبار مشرک گلدستہ</a:t>
            </a:r>
            <a:r>
              <a:rPr lang="en-US" sz="1800" b="1" dirty="0" smtClean="0"/>
              <a:t> </a:t>
            </a:r>
            <a:r>
              <a:rPr lang="en-US" sz="1800" dirty="0" smtClean="0"/>
              <a:t>13 November 2005, 8 </a:t>
            </a:r>
            <a:r>
              <a:rPr lang="en-US" sz="1800" dirty="0" err="1" smtClean="0"/>
              <a:t>Maund</a:t>
            </a:r>
            <a:r>
              <a:rPr lang="en-US" sz="1800" dirty="0" smtClean="0"/>
              <a:t> silver (approx. 298 kg) and 1750 seer gold (1 seer = 933 gm) is lying with the Banks</a:t>
            </a:r>
          </a:p>
        </p:txBody>
      </p:sp>
      <p:sp>
        <p:nvSpPr>
          <p:cNvPr id="3" name="Title 2"/>
          <p:cNvSpPr>
            <a:spLocks noGrp="1"/>
          </p:cNvSpPr>
          <p:nvPr>
            <p:ph type="title"/>
          </p:nvPr>
        </p:nvSpPr>
        <p:spPr/>
        <p:txBody>
          <a:bodyPr/>
          <a:lstStyle/>
          <a:p>
            <a:r>
              <a:rPr lang="en-US" dirty="0" smtClean="0"/>
              <a:t>Hooghly </a:t>
            </a:r>
            <a:r>
              <a:rPr lang="en-US" dirty="0" err="1" smtClean="0"/>
              <a:t>Imambarah</a:t>
            </a:r>
            <a:r>
              <a:rPr lang="en-US" dirty="0" smtClean="0"/>
              <a:t> Properties</a:t>
            </a:r>
            <a:endParaRPr lang="en-US" dirty="0"/>
          </a:p>
        </p:txBody>
      </p:sp>
      <p:sp>
        <p:nvSpPr>
          <p:cNvPr id="4" name="Slide Number Placeholder 3"/>
          <p:cNvSpPr>
            <a:spLocks noGrp="1"/>
          </p:cNvSpPr>
          <p:nvPr>
            <p:ph type="sldNum" sz="quarter" idx="12"/>
          </p:nvPr>
        </p:nvSpPr>
        <p:spPr/>
        <p:txBody>
          <a:bodyPr/>
          <a:lstStyle/>
          <a:p>
            <a:fld id="{4CEE8FF9-FD33-4202-ABB6-8AA80A8FC06A}"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736092" lvl="1" indent="-342900" algn="just">
              <a:buFont typeface="+mj-lt"/>
              <a:buAutoNum type="arabicPeriod" startAt="4"/>
            </a:pPr>
            <a:r>
              <a:rPr lang="en-US" sz="1800" dirty="0" smtClean="0"/>
              <a:t>The Hooghly </a:t>
            </a:r>
            <a:r>
              <a:rPr lang="en-US" sz="1800" dirty="0" err="1" smtClean="0"/>
              <a:t>Imambarah</a:t>
            </a:r>
            <a:r>
              <a:rPr lang="en-US" sz="1800" dirty="0" smtClean="0"/>
              <a:t> a.k.a. The </a:t>
            </a:r>
            <a:r>
              <a:rPr lang="en-US" sz="1800" dirty="0" err="1" smtClean="0"/>
              <a:t>Burra</a:t>
            </a:r>
            <a:r>
              <a:rPr lang="en-US" sz="1800" dirty="0" smtClean="0"/>
              <a:t> </a:t>
            </a:r>
            <a:r>
              <a:rPr lang="en-US" sz="1800" dirty="0" err="1" smtClean="0"/>
              <a:t>Imambarah</a:t>
            </a:r>
            <a:endParaRPr lang="en-US" sz="1800" dirty="0" smtClean="0"/>
          </a:p>
          <a:p>
            <a:pPr marL="736092" lvl="1" indent="-342900" algn="just">
              <a:buFont typeface="+mj-lt"/>
              <a:buAutoNum type="arabicPeriod" startAt="4"/>
            </a:pPr>
            <a:endParaRPr lang="en-US" sz="1800" dirty="0" smtClean="0"/>
          </a:p>
          <a:p>
            <a:pPr marL="736092" lvl="1" indent="-342900" algn="just">
              <a:buFont typeface="+mj-lt"/>
              <a:buAutoNum type="arabicPeriod" startAt="4"/>
            </a:pPr>
            <a:r>
              <a:rPr lang="en-US" sz="1800" dirty="0" smtClean="0"/>
              <a:t>A house at the east of this </a:t>
            </a:r>
            <a:r>
              <a:rPr lang="en-US" sz="1800" dirty="0" err="1" smtClean="0"/>
              <a:t>Imambarah</a:t>
            </a:r>
            <a:endParaRPr lang="en-US" sz="1800" dirty="0" smtClean="0"/>
          </a:p>
          <a:p>
            <a:pPr marL="736092" lvl="1" indent="-342900" algn="just">
              <a:buFont typeface="+mj-lt"/>
              <a:buAutoNum type="arabicPeriod" startAt="4"/>
            </a:pPr>
            <a:endParaRPr lang="en-US" sz="1800" dirty="0" smtClean="0"/>
          </a:p>
          <a:p>
            <a:pPr marL="736092" lvl="1" indent="-342900" algn="just">
              <a:buFont typeface="+mj-lt"/>
              <a:buAutoNum type="arabicPeriod" startAt="4"/>
            </a:pPr>
            <a:r>
              <a:rPr lang="en-US" sz="1800" dirty="0" err="1" smtClean="0"/>
              <a:t>Shia</a:t>
            </a:r>
            <a:r>
              <a:rPr lang="en-US" sz="1800" dirty="0" smtClean="0"/>
              <a:t> burial ground to the south of and opposite to the </a:t>
            </a:r>
            <a:r>
              <a:rPr lang="en-US" sz="1800" dirty="0" err="1" smtClean="0"/>
              <a:t>Imambarah</a:t>
            </a:r>
            <a:endParaRPr lang="en-US" sz="1800" dirty="0" smtClean="0"/>
          </a:p>
          <a:p>
            <a:pPr marL="736092" lvl="1" indent="-342900" algn="just">
              <a:buFont typeface="+mj-lt"/>
              <a:buAutoNum type="arabicPeriod" startAt="4"/>
            </a:pPr>
            <a:endParaRPr lang="en-US" sz="1800" dirty="0" smtClean="0"/>
          </a:p>
          <a:p>
            <a:pPr marL="736092" lvl="1" indent="-342900" algn="just">
              <a:buFont typeface="+mj-lt"/>
              <a:buAutoNum type="arabicPeriod" startAt="4"/>
            </a:pPr>
            <a:r>
              <a:rPr lang="en-US" sz="1800" dirty="0" smtClean="0"/>
              <a:t>Many other properties, the value of which today would run into hundreds of </a:t>
            </a:r>
            <a:r>
              <a:rPr lang="en-US" sz="1800" dirty="0" err="1" smtClean="0"/>
              <a:t>crores</a:t>
            </a:r>
            <a:r>
              <a:rPr lang="en-US" sz="1800" dirty="0" smtClean="0"/>
              <a:t>, are mentioned in the </a:t>
            </a:r>
            <a:r>
              <a:rPr lang="en-US" sz="1800" b="1" dirty="0" smtClean="0"/>
              <a:t>‘Blue Book’</a:t>
            </a:r>
            <a:r>
              <a:rPr lang="en-US" sz="1800" dirty="0" smtClean="0"/>
              <a:t>. This book contains a vast, but not exhaustive, list of properties most of which is large pieces of land in the nearby as well as far off areas from Hooghly.</a:t>
            </a:r>
          </a:p>
          <a:p>
            <a:pPr marL="736092" lvl="1" indent="-342900" algn="just">
              <a:buFont typeface="+mj-lt"/>
              <a:buAutoNum type="arabicPeriod" startAt="4"/>
            </a:pPr>
            <a:endParaRPr lang="en-US" sz="1800" dirty="0" smtClean="0"/>
          </a:p>
          <a:p>
            <a:pPr marL="736092" lvl="1" indent="-342900" algn="just">
              <a:buFont typeface="+mj-lt"/>
              <a:buAutoNum type="arabicPeriod" startAt="4"/>
            </a:pPr>
            <a:r>
              <a:rPr lang="en-US" sz="1800" dirty="0" smtClean="0"/>
              <a:t>The list of </a:t>
            </a:r>
            <a:r>
              <a:rPr lang="en-US" sz="1800" dirty="0" err="1" smtClean="0"/>
              <a:t>Kharij</a:t>
            </a:r>
            <a:r>
              <a:rPr lang="en-US" sz="1800" dirty="0" smtClean="0"/>
              <a:t> </a:t>
            </a:r>
            <a:r>
              <a:rPr lang="en-US" sz="1800" dirty="0" err="1" smtClean="0"/>
              <a:t>Towleat</a:t>
            </a:r>
            <a:r>
              <a:rPr lang="en-US" sz="1800" dirty="0" smtClean="0"/>
              <a:t> properties is also vast and is mentioned in the </a:t>
            </a:r>
            <a:r>
              <a:rPr lang="en-US" sz="1800" b="1" dirty="0" smtClean="0"/>
              <a:t>‘Blue Book’</a:t>
            </a:r>
            <a:r>
              <a:rPr lang="en-US" sz="1800" dirty="0" smtClean="0"/>
              <a:t> </a:t>
            </a:r>
            <a:r>
              <a:rPr lang="en-US" sz="1600" b="1" i="1" dirty="0" smtClean="0"/>
              <a:t>(a few extracts of the book are attached with this presentation)</a:t>
            </a:r>
            <a:r>
              <a:rPr lang="en-US" sz="1600" dirty="0" smtClean="0"/>
              <a:t>.</a:t>
            </a:r>
            <a:endParaRPr lang="en-US" sz="1800" dirty="0" smtClean="0"/>
          </a:p>
        </p:txBody>
      </p:sp>
      <p:sp>
        <p:nvSpPr>
          <p:cNvPr id="3" name="Title 2"/>
          <p:cNvSpPr>
            <a:spLocks noGrp="1"/>
          </p:cNvSpPr>
          <p:nvPr>
            <p:ph type="title"/>
          </p:nvPr>
        </p:nvSpPr>
        <p:spPr/>
        <p:txBody>
          <a:bodyPr/>
          <a:lstStyle/>
          <a:p>
            <a:pPr algn="just"/>
            <a:r>
              <a:rPr lang="en-US" dirty="0" smtClean="0"/>
              <a:t>Hooghly </a:t>
            </a:r>
            <a:r>
              <a:rPr lang="en-US" dirty="0" err="1" smtClean="0"/>
              <a:t>Imambarah</a:t>
            </a:r>
            <a:r>
              <a:rPr lang="en-US" dirty="0" smtClean="0"/>
              <a:t> Properties…</a:t>
            </a:r>
            <a:endParaRPr lang="en-US" dirty="0"/>
          </a:p>
        </p:txBody>
      </p:sp>
      <p:sp>
        <p:nvSpPr>
          <p:cNvPr id="4" name="Slide Number Placeholder 3"/>
          <p:cNvSpPr>
            <a:spLocks noGrp="1"/>
          </p:cNvSpPr>
          <p:nvPr>
            <p:ph type="sldNum" sz="quarter" idx="12"/>
          </p:nvPr>
        </p:nvSpPr>
        <p:spPr/>
        <p:txBody>
          <a:bodyPr/>
          <a:lstStyle/>
          <a:p>
            <a:fld id="{4CEE8FF9-FD33-4202-ABB6-8AA80A8FC06A}"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Will of </a:t>
            </a:r>
            <a:r>
              <a:rPr lang="en-US" dirty="0" err="1" smtClean="0"/>
              <a:t>Haji</a:t>
            </a:r>
            <a:r>
              <a:rPr lang="en-US" dirty="0" smtClean="0"/>
              <a:t> Mohammad </a:t>
            </a:r>
            <a:r>
              <a:rPr lang="en-US" dirty="0" err="1" smtClean="0"/>
              <a:t>Mohsin</a:t>
            </a:r>
            <a:endParaRPr lang="en-US" dirty="0"/>
          </a:p>
        </p:txBody>
      </p:sp>
      <p:sp>
        <p:nvSpPr>
          <p:cNvPr id="4" name="Slide Number Placeholder 3"/>
          <p:cNvSpPr>
            <a:spLocks noGrp="1"/>
          </p:cNvSpPr>
          <p:nvPr>
            <p:ph type="sldNum" sz="quarter" idx="12"/>
          </p:nvPr>
        </p:nvSpPr>
        <p:spPr/>
        <p:txBody>
          <a:bodyPr/>
          <a:lstStyle/>
          <a:p>
            <a:fld id="{4CEE8FF9-FD33-4202-ABB6-8AA80A8FC06A}" type="slidenum">
              <a:rPr lang="en-US" smtClean="0"/>
              <a:pPr/>
              <a:t>11</a:t>
            </a:fld>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228600" y="1066800"/>
            <a:ext cx="4164061" cy="7415296"/>
          </a:xfrm>
          <a:prstGeom prst="rect">
            <a:avLst/>
          </a:prstGeom>
          <a:noFill/>
          <a:ln w="9525">
            <a:noFill/>
            <a:miter lim="800000"/>
            <a:headEnd/>
            <a:tailEnd/>
          </a:ln>
          <a:effectLst/>
        </p:spPr>
      </p:pic>
      <p:pic>
        <p:nvPicPr>
          <p:cNvPr id="1027" name="Picture 3" descr="C:\Documents and Settings\ALIJI\Desktop\HOOGLY\WILL 2.jpg"/>
          <p:cNvPicPr>
            <a:picLocks noChangeAspect="1" noChangeArrowheads="1"/>
          </p:cNvPicPr>
          <p:nvPr/>
        </p:nvPicPr>
        <p:blipFill>
          <a:blip r:embed="rId3" cstate="print"/>
          <a:srcRect/>
          <a:stretch>
            <a:fillRect/>
          </a:stretch>
        </p:blipFill>
        <p:spPr bwMode="auto">
          <a:xfrm>
            <a:off x="4403341" y="1066800"/>
            <a:ext cx="4740659" cy="75438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descr="data:image/jpg;base64,/9j/4AAQSkZJRgABAQAAAQABAAD/2wCEAAkGBhQSERQUExQWFRUWGBwZGBgYGSEXHBoYFxgXGBoaGBgaGyYfGhojGhccHy8gIycpLCwsFx4xNTAqNSYsLCkBCQoKDgwOGg8PGi0kHCQqKSwsLCwsLCwsLCwsLCwsLCksLCksKSkpKSkpLCwsKSwsLCwpKSwsKSwsKSw1LCwpLP/AABEIAMMBAgMBIgACEQEDEQH/xAAbAAAABwEAAAAAAAAAAAAAAAAAAQIDBAUGB//EAEIQAAECAwUFBgQDBwMDBQAAAAECEQADIQQFEjFBBlFh0fATInGBkaEyscHhI0JSFGJyc5Ky8QcWJDNDghWDs9Pi/8QAGQEAAwEBAQAAAAAAAAAAAAAAAQIDAAQF/8QALBEAAgIBAwMEAQMFAQAAAAAAAAECEQMSITETQVEEIjJhcYGR8BQjQkOhBf/aAAwDAQACEQMRAD8A3ss9Uh1PWUNyzTrlDieumj0UcItI6pDjdUhAPXQhaSePXlAMADqkH1pBpPXQgz100AwSR1SFgDh7QnF0/wBoPz9/tCswoeXtBo8vaCSeuhCn4+/2gGDHWUKbw9oZRaklapY+JAST4LdtOBiQD0/2hbGC60g0JboQYPT/AGhaT0/2hQhgdUgx5e0Fi6f7Q1aJ2FClbkkt4B9Ev6Rhh4dZQafL2iLddsE2TLmDJaQrM6h2qkGJY6r9oUYPrSD60gA9dCFDrpowQDrKB1pAfroQH49ekAIfWkH1pBDqv2gE8ff7RjB9aQAOqQnFx9/tCsXT/aAYHWkDrSA/T/aDfp/tGCEB1SA3VIHaAFnDnR604NxgFXT/AGjGCPWUJI6pCirp/tCVK4+/2ggOE3/L/wCVaP50zd+tUHEm/pX/ACrR/Nmf3q4QI6EznOly09V5w6nrOGEGn2HOFg9U5xRLYA6nrOHEjqsRkBuhzhwK6pzgNAJAfp+cH5H35w0VdU5wYV1TnAow43j784By/wAwWLphzgP1TnCtBFpHj7wpq6+8NpHVOcKUoByWAGpYD1eEYUUkmRNTea1PL7NckflONkFgCc/iJOeTbo0gTT/McqO0q/29SxaB2faUOF09mC256COoypgUAUsQQ4IY0NRruhL3LSjSQsPx94MP0/OAE9U5wRHVOcEQU3j7wxeUrFJmDGpDoUMYd0uMx4Q8OsucZDby/ZSbMuUJn4iiGSliRhUMWJjQUaAMi92Rs6kWOSFKWtWFyVO4euHwGXlF2Enj7xyrYLa2VIMxE5aglTFJPeSCAXyqH+kdLsF5S5ycUtSVjgxbI1D0zhd+5RolAdVg8PVYPD1TnB4R03OBYKKnaVSuwwJ+KYtEsOSPiWH4thBy0iin3tNSq0HGlCz2qnS6gf2dMuWlCAsfmmrL0elM42SpQLOAWLigod4rxhs2JBYlCSQXHdFCcyNx4wAmXn7QTk4lhQp2wMvRHZYUBalfEHmnUth8HiJbLdNJWRPKuw7dSFhKXJQiXJSGAwl5sxYy08419pu1C0rS2HH8SkgJUWycjPzelIFju1EtAQhPdG8AkucRcvUk1gBM3Jtk0TlBBraFzEpo7GSqVKK/BKErLZZRLvqer9oAlkpUEIlpUzsq0z0pJrqESicouk3ekTO0qVMwfJILFWFLsHIBJ1aH+zG4eg5xjGPTe81LFU6YUrCwl8IbFaBLknEQACUhbqLhtKNCbLeM+amW05aX7EBquZ06YTiJT3sMhI0FakRshKG4eg5wMPD2HOCYwxta1KQe1mdolH4dXUsTbSr4g3eSJMoE8Kw/d96TZ8whE2ZgmTJbEKcpQUzpqmYMjuBCGDsdXeNnh4ew5wAjrowDGa2Yt6psyaoLWpGBBSFqKiCozDUMAkhIAIBPEu8aI5a+8LI66MJI66MExyG/bOf2qf8AzV7/ANZgos75sw/aJ1P+6v8AuMFFrOejVlNP8coJKqbvTlDkldBnlxhB8/eKxYj5DB6ccoUOsuUICTx94dCTx94cAH6ccoUD045Q4JZ4+8Kw+PvCOSDQ2FdU5Qb9U5Q9h8feCA6rCOQaG5k0JSSSAACakaB90cavi/p1pWSonCXADsGLUAZmoDHYbysgmypkskjGkpcEuH1G+OHzFgEEqFNKv5iElLYviS7gAU5yfWozPlnGl2d2hmSS7HCRViCKUchq6iMzZpqElRx/FQ0NHLwcmaUpwIJUHd0g6hucS38nSkvB3uzWoLQlQIOIAu4q4elIM2lOZUnJ/iTk7P4PR44R2s4flXRjmc00SR4CEBM00AUNODEu3rWGteSXSfg6rt1f5kyMMtY7RaiggEEgYXU+7MescmVJUpbFQxGpf5w4qzzS5ILvv19N0RpSmmEqdRFDU+mXlB1KuRlja5Q/JSCD3g6f3RpxaNLsRf8A2NollZ/DV3SR+84BI1GIxnETAMXczqanKrjL3i+2Yn2dE+SZhKAlbnH3ktmKpFGLGo0hdQ2nydrCuqcoMEdNyhuWtwCC4NczDies+UAiKB6pygE9U5QTnp+UGAen5QAhYuqcoBPVOUGB4+/KFHrPlBNuJfqnKC60hfr78oHWvKAYR1pyhXWnKD6zPKCfqvKMYIq6pygE9U5Qb9V5QOteUEwk+XtyhCj1TlDh6z5QhR6c8oBjA3pJefN/mK3fqMFE+3yXmzM/jVrxMHFbJE+zooOX3h0SuujDVnPdGWQ3bhD48vaKpiCTL66MLSnpvvB04e0Atw9o1moA6p94MjpvvCQfD2g/T2hRRfXVYJcl9SD1xgDy9oc9PaEYaM9tLd89VnmCUtQVhd3ZwKqDg6gERyRKUjSsd1tx/CXl8Ct36THC7bZQkILu9NMwNIFF8boOYrFhGjjTfEyz2RKJuZqGPs2sHd1jSB3wnMEVHwsPq8PW+0Su0CkgBsSTV/hLA/KJy5o648WM2u0S0JViUcX5UjV97lhECRfzHvS0kDOpctTfEC95uKa4yajf4iJgLmm+GUSbyO9jYC2ySkLQgmlX0PrDcmyoOKYRVRJZt/nGfu5TA4us4thb0CUwZz4ZcIziPDI+WWd3zEBWEIAejqDmvnE+w3KJpw0AdnGjkA61LGMzZbWAXKtG03xrdnp6Wd051ql+Lh/doSe3A0W5cnU7HZRKlolpfChISH3JDDWJAHTfeEJUOHtCqdNBRyPkWOqfeFAcOvWEU4e0H6e0YIsJ66MG3VecIHWUGG4e0Ywpuq84HWvOCp00ER1SMYHXVYAHTHnBdaQOtIxhQT1XnBkdV5w35fKFentGMJX1nzhCsv8APODX1lEVFsSpcyWPil4cVB+cOGOtBGAyqtNmJWosaqPzg4lTJYc+J0HOBFLJ0QrEXQmv5R/aOESR4+/2iHdp/Cl/wJ3/AKRE0dZ84dPYAsddNB9ZnlAT4H35wG6rzggCHj7/AGg0dV+0H6+/ODY8ffnCtgDHXTQMXT/aABwPvzhRT4+/OFCUu2F5qkWSYpKCsnuZ0TipiVTIfURx5NiUtsSyQMmoPKO4XygGzzgcuzU+f6TxjmKbsCyfxAmlAz0JzzFIWTSOnCrKUXKaOpVSADjh+7dmipUxK2oxSScwX3CtRDCVTApIr8W45ikaCx23CpeIVbUEekTla4Z1w0vlDE7ZaUhJUooYByXUaDPSM9IvCz42CCEu2I7uIjY2azGfKWldCUlIIfUHMRkbLslOVN7M0CTU1yeNFrfUzTu1pRoJ+ysvBjxJqzULF8vnFXL2aV2uFRT8IpufyjS3ors5OHQYQM9CIEyYMYOTpG/fE22lZSk3wVUvZ0aqTxZMIl7MY/gUHejEprwpFou0spgc6DNyd3oItrqmBKwCC5c5Ggo/zEByaQmlM1WykucmyyxPUVTK1OYS/dCqVIGsXQPH3+0RrAvFLSoOxFM4kDPX3ikXas45chjqv2hT9P8AaB1rAHWcNYoH4+/2gwen+0CvTwPX3gWEAV0/2gPXPr0g28feCIPH3g2ALF0/2gYun+0Gx4+8Ees4BgYun+0DFx9/tCSfH3iusV6BUpcxbICVLxOSQAhRSSTu7r+cYxIstvE0Ehwy1IINDiQopOmVHHAiOd2rbg2e8p+NaVSaJIQcRZCThAYMF4iXctUxWXXt4uzi0VE3tFlUuikh1KLrU9cm7sYqZNUtSz3XUSScLAOTo1PARSkrsNN8G8mf6pTiSUypYBNHJdtH4wIwDp/Ur1+8CD1Im6Ujt90Vkyv4Ebv0J4xYIHVOcVtyH8CTX/to/sHCLIK6pyhkRY4B4e3OAB1TnBIVlXr0hT8flyg2AAT4e3OFpHVOcF1n9oN+Py5QrZqDpw9ucAdZc4BPTjlACvD1+0KzEK/UvZp/8pe79J4xy+6rVLBUokMQA5ZmS3HfG5/1CVaBZD2BSE1E3LFgIbuuN5rrujmFn2UmKDmgbUgZxOdVudWBPsOi+Ui0O/d7R33DKlcoFvvsGYVd1WlDShLa7mhybsYpixT6/aE3RsiZiSSsJIUUkM5o2XrE7XY6lGXDHbv2tSlQ7pAOdcXhSLD/AHPJYkPiJ3HJsngxsQnRYJ8M+GcVi7oQF4CpAVuxJzpq/HxgbPcepLuN3ttL2tAmgOvDIw3M2jUoAlIDNUbgQd8X8vYuWQMRYt+Vq+oyhi9dl0JknAouVpzbe26G1rgV45c2U0q/nmBShQEFhwdvHONTdu1lnxAKJFMyn6iIErZaWwBVpuHKFzdkJbUVXy+kK3Fg0yR1DZ+2y5kkGWtKwHDgg+DsaRZpHVOcYnYHZYSFTJpJdQCUsaYaEuGqXGuUbQK4inEcoaPByzVSHAOqc4NumHOE4uqcoMK6pyhkxBTdMOcADqnOCB6ccoD9U5QzMKA6pzgdac4S/VOUET1TlC3QRQHVOcNmYMRS4xAAkUcAuxZ+B9Ii3heSZXZklLLmJQ5UB8QNRSpplGLv3bhNmvCYCUKlpk4VYarCxiUEmjO6vAB9aQUmzF1ZNq5RTazjxmzrWSKJ7ofCASQPiSpIPhHKbLtTMlyJsuWspTNU6q4lAEfCDTN6kVPCKa03gtallS3KlYl1Z1byGAep01hpA3etPaHtRGjCwys60G4MHbe2UGhBVRsvaJVkutSmLZxorJs8lGHtOLgEe8SlOzqhiM8m7A2R9PtAjb9rJFMKf6U8oET3KaUanZ+aP2WQSQB2aA7nMgAD1pFslJ6eOV2PaaZLs0uWKlKkKBCQfwxXCRQuDV6xvrvv1E2eJaCSDKEwd2neO982oRvjqTPNlBlz6+8D194as00LTiALEnMbiU7+EPYem+8GydBp8/eDJPTwTcOvWDwcPb7wDUAnx94UH4+8I66rCBaUOzh+uMANFdtXbAmyTnqSkjUsc67qRipl8pw4BixEbsvGIW0M9Spk1RkhIUtYSQ4coOEuHYlxXfpFbc81p63AOJ6kOaA5Vico6v0OnC9JeJvAu1Wpk/X+IVZLQxVocW85tEIK7HvzKjESPMlgA+QEQLDPK1lYcgqLU4kh67onW516qH9rL7WlKZaSRiBKiCXZ8oyTjdu3xabTzD2iSxT3cuAJ4xT9oXHX1isVsQyO5Gn2Rv1aV9kVFSSO65PdI3cI09vtDgDFmRSu93jBbPTP+TKf9TZcDGmtea2dwVJBG8Dgc/eJTVM6MLuI/bLeU/myfMkRNsNtxKl4gWxAGpzOTxlrYScINXLF/AnfvjS7OWgS6LcEkNQnLwMK17bFTuR0i6JpIUGIAZs9z7umiwfqvKM5s5ewXOnSnBKEoU2rKd3rxEaLrL7wMfxObL82LfqsAdZ8ogG8U/tAkuMRl9oz1bFhyfLjBX3b+xs82Y4dKCQ5wupjhDvQktFUmSLJzv8AnB4uqxTXFfaZ0hEwEOUpxDMhTVBrvBijvzalUi0hRDyinBhBq+ZVhGRGVTyh6NRs1zGBJNAHJqzDi0VNv2hlyphSpaB+CqaMSjkngz4Wq43RT31tlJRKmjEQoSMaWTXvkoDFSgFVIpwMclvvambaFglXwyhLfKjd4UqytzmMo3yMkWe0G2na2WyymQ8pRKqEgFJZGElqEEuAMmrpGat14zJsxUyYoqWouol3P0A5Q1LkFVQOuFYuLFs4VB1Fk55H5PAc0tkXhib3ZUyJCllkh/DKNTdlw4QFKJALaHPLJuMKky5cgE/CxDkimQrnqaP7wi+L2UmS6CxdhR21+Qid6ti6ioK2WsyYmUFl6AZ1fKukV6L5EwBQJZ2q7jLOKe03h2khzmpIf+IKY68IgXNOcmWCxV3gWo6QYOnZglk3SQ9PvOZiUytTqd8CJf8AtZaq4s6/CdfOChdaDTICVrSytKGn1GtIn3ffoRMSsMhaclMCK0IUNzHX11i/sF1S1yJL/EqXioatk5Tu0ekVt47HKFUkKA1S7+jQdW5PRsWt07XdlY1SiApSFhSC5IKcQJchyCD5eee8TtVZSH/aJLGo76XrXJnEcPn2eZLfNtdC3GGkTVmocRVSXchLHZ1/avbKSmzqEqZLWtRAADLo7kkUYMGfiIRfG3UhUlIlTQVrYqbusNQXTQvv5PycpmECpbzhOFXH1jOcQdGXg6Hbdt0CQAgjGZiSwSCAlKnyo2UMbSbUyphT2KzvLBvWmefoYweBfRhK0K/efx+0I3GqsbpS8Fgq9FqU4VizKgaAuo6ZPV3ES7PbUy5oUB3ajCVJevdz8X8opbPZFkHCN4zI8YcRYV0//R+kbWlsUjjkXl4XomYioZLhXxJegJ3btN9Irp80JbsyO6p/ixVFHcNnuhtNyTFVcN5/JoSbkWNdNMj7QNcRtEyRfNoTNIqlJSk5HE5ABoWo7t4gxCWhKaY00y4sRw1f2iULiWf1f0wZuJe8+gg9SKM8Mm7ZHshShaVBYJSXFP3m+VYkS7zYrJUO8cWQqX9i3ygzcZ1UfUQo3AsB3LPmWAbxgdRMKxTXAyb3CinKin+Ecfp84lSb+UKuHbcnPCfr7RFnXW2uo/MNSBpCzdA3j+on5CNrXgGiXknXVtSuzzzaEkLWQQQr4SGaoSRUaReK/wBXLRukj/weuX6vP2jKW3Z9SEuddx8N4fWE2PZ5a6gAh2Lqw13MYZTi+wjwuy1nbcz12kWjtGWBhAAGHDqnCSxHA5mFWr/UC0TAyig/+2nr7REXsfN/SK5d77QZ2LmUBwAner5d2G1rwDosrxfswKJSogqLkggcdPKI029Ziz31FXm5i3nbHrS3eQ9TR9PKEJ2Z7r4xk+R+vhB1h6LKhdqUo1JNNS/+BEuw3QqadPGjAQ/ZbGiX3llw44aPu8ocn38cKwkNhOWmkI25cDxjGHJd2O7pUn4mUoMzs1TxiPar+xSlqRUh0gkChcRTTbeTPFXBSAA+rvDd3pftpRcEOc/zB+GTgQqjQ7ydkTL1tvaWdC3DrZ8mcAg08awwpRmWUlJfBmG/TT5H5xHsKvw5iF1bJzvCFQ7dwKBPlvkpSeqQUqJylqa/ANm1hWNC2bE2Qo4I14xWyJZlWiWN4G7UERLu+1JE2YRUEhQ9a0bjES3Wt5ycu6WH8OIkf3Q9bsk37UacXl4wIqDaR0ftAidF+oXFxWsdtKUCoYZWBVCWGHMMXZzui0sV/LEi1LOGaoLdNaMs0yL4RFJs6sJx78Ct2TIgsI/ZkJGZWlyP5bkP4wssactvoMJ+1fqX152pExSUEOVoxuRkPF4qp5s8hPfQCTkGJ9nhS6zwASEy0gJycOE0fNq5PFBtDNImJq/d3cSICg7VjTnpjaNbYU2aYkKTLDHx9CHgrbbrFKWEKlh3qwKmHHvZ5RndnbWQleVCnd+Zx9Irr3tBE+bRJ75qQK1hlDcWWaopnR5V3yVgFKUKBDvhLEVbWKOffNj7TAEgDLFgo/i7txaI9wWkmzjvNiChwAS+hyd4xyp9Mh6Qqx3Y082lKu50DZyypExbgfGpqfxCJtrs7rJCi24KI+sUWzlpIQhRqS504xo7LapQlYpmEMS5IG8wqel7lflGyH2IJzP9R5xYXbZQMRrpvOh4xn7sveR2xxTEtVnTQuQzuGEaK0TsAdOEAjQD6ZwcklxQMe+9lNbpA7Rf8R3wSLOkjIPvaCvK9kpSVEVNGpUua9bozUzahb0CQN2F/rCUyjnCPJozJYaRfTLKlUgd2rJOR/dOUZ3Z2+5U9QRMThVo3wnVmORjUotQduLacBvhbpjXGS2KK8JITLUWYBtCMiDE0WfEHAJByIBrFdtXtJKCVSaqXwZkniX+ULuXaeTNAlsUr0xMQrwO+L6nV0c3t1abLO8JLyVUySd+5/pGSvraOZLX2copAQxxMCSc9dI0i7XiQRvxbtARvjm9/SWnrbJwfVIMDEt9weolpWxv7q2o7aSCv40k4mc5MXDZPGWvTamcqcoom4EpV3QDSmp3nxh7ZAtJmMHOMCm4jx4RmbfK/GmDctX9x4xWK3IzyPQmbxF+mZICy7hLqIBIeo9KRjzeawsntC7szqZsmbKLW75//FQhncTAWGZc676xnFpGInj9YyRsk20maO2qK5AIB7rH0GkRkSA8xy4UhwQ9FYXYgHyg123uCgDN7CGBbK1bCrvNmxyb0MGMdgSlbJk4UlPRUtxropIb0eDRah2r1xMp/MoavrFWVlSUipUDi36nMw+LGsnEzOGgOkZW+EHLtgJmEsKJGv5Rh37hDtz2rCiaVOXKSCXOQUDnnnBy7pJdyHPgNHgKkJCqnFv1oHbXhC60+Bljkt2QLPKUknCXcNRzSnkIcTYSSSQ5fiflF5LsaVJJSkkjwo28O9W+cPy7mmlTYQAQ75sA3WcTlllexSPp133M7+z/AL3tAjRTLoUCaDP9A5wcDqSD0V4Il3WpCGKityjDQBg49TWHrHPQiWqWShZNUucABbN1AVHjGg2ZuiRPkykqWe0wFeFnoFkajg+cSrRsZJWFqTOQUoJSolJASUgOCQeMTnk9zQMfCMjOt7TiQe6UjIgh2Y1EVF6zcageHjq+6NReuxvZYqoJJIDEuwCS4DZd4RDTdCUh1BIHEke8WjlS3Qsscp7FRdEzCFuWduGT84iWx1LUWzMbP/bqSkd1NciCeUNm40IISpKGOpWQXfiIKzU3sZ+mdJWVV0WxKJJBooOwpV4z82UdB8o3irjKVhISgpXoXIprk4PEREt1xoSsJxISSKJKvDI514geJgxyeEaeF0k2QbotaEIlpUQCA5LszvRmqYY2htJVhSlThirzJOjbosrHZAlWhYtqcnH0iNfViH4ZZ3B+ZieOaeXTQc0ZRwarMxgIOvtGvuO34pASpTFJIHgWbSKM2EbvnF1s9ZwEin5iNf0mL+pWmFnJ6KevJpK3amdVIBeh9SfCM+8aXbGzsZRGqTv/AFRG/wBszD8MqZXe8RjNaU2XzJ62kVFmnlCkqFCCDHRf/VgO8ymxO7ecZS23ApEpSjJWMKScRUaeTxtbPLBSgF2JlnM6hs4SU06otgUqaZzucsKLn4ipyXzc7mhvEEqcEgg08j4QVpQ0xQrRR+ZiZLtSJbqSgmYSSCqoS/6U6q4mO6vo4O5r1KAl4jiTXdWoOYzblGMt0tM1ZWCqraDQNG3AdwRQlCjn+ZJEZ+0z5NnlpKklS1ZByMsyeEcqdPY9DJBOK1cEW6LUqQFYGOIj4iwDOMhqxiFaLuK1qU1VEqbE+fEp+8aC4lSbQFEAhac0njkeI0iLtBeMqQoITKC1MCXfCH4M70hrlYrhDRbexVSrOsJwA0DljXOhOUIVdB1KX8Y1dz26XaJZWlASpJZQZ6toWyiiv3aBSJxRLSkBBYljU6+ArGubYsoY1FN8EL9hLgO/hprFlZLgFe4pRORJAGmVOMPSL0SuWF5KwqpuLc4Fiv1XaSXJIwKBAcuWoW1LiN7mtwrQmSJFzEEPhTUCpzJcevCJCLrQ+ArZWDGE0FAW3cN8UirwJsgTXEia77syOOZeH7wvhrUiaAWwgVOYUC/98B4/sdZIrsXFjskkrmIR8UtYBdsjufTF7xUWW9EgqBDlCs94NCcunhqxXmqXa5hAqt6OcyQsabw0VBnlKzxca+Iho40TnmpbeTR7N3kFTJqFM6kkpy/KSSMt1fKE7Q37MlWpJQohMtKe69DiAUpxq4LeQjNWC2KlTRMTQ+eSnB9jEq/FKUsqUSXevAMB7NDKC1CdZuFLlM6WhAWAoMyqioyNRAjlKL3mgAYjTiYELoYf6mJr9k7d2c5K8LhKFPp3Q7/OHZN6/wDEtCcJZcxJd6VckegiFcUpTEpqOzWFBxk7buIh+WkmzqSAKLSfPA8WlBOX7CQft/cctF5PPQSkuiWxFMgkOc/AxQ7QWsrwUYNTjo/tFteM4JnvMGHEkAimRQn2ilvOalYQzDCkivi9GHGBGCtfgGSfta+y22VvcpQUEOygQ5ZsVGHiYrNpbUZlpWVaMAM2oKQi5z+IpID0fzSCQfIwxazimqJYkjXfh+0aMKkwSyN40jVXDfhVKlggqVLxAOfiGnoDGNtk8qWpRdySeNYstn5hdNfzGtKPhBzFPOIVsk+mIjSrEatxjY4cs2XI5RiaC6rYOyxGgzff7w9epDSiBw/u48IiXDZSoFKiAkUzGZJH0ideljSkMVOpyzaFAKiCdxB+UQhFdctlbfpmiuwvp16xZ3HNSEF9FkmmgHjFOF8dOEWNz4SkjeptMyBw3H2i/q1eNnD/AOe6yiNskOmUQKAK9MQ5xr7Dax2aOKQctGHGMne8orlLBBJly1kMHZlIL+DawV3306UACoCQGzOlKV8o5FBOCPTlOsj+zU3/ADsVlnhv+2rMcPGKxN5BCJLjNCC7ZYfOKi9L4xIUlh3kKFc6vwiYiUJllB1TLl++bDU5QukdT3deDK24vNmEZFR9yTCVyi59fXz4w6uUDNUkNnn/AIPCJhu9JCXNThFG1IGR8I9OPCPKabboupd4Fk0d0pPhh8/GMjfSlFYd6OB5KLxq7LYiuWkjCSJYSKtVTkD0fOM5f1lMtYzACiAoZaHPfWOeOOS3aOvLK4JEe5rUqWs4XqMqh6ihrlEa9Z6lTVFRJNBXSmXg8S7vnETCXPq2oIhi8puKapQ1bdpvhq3shqeiiTcJX3wjOh4ZHyiutyfxVivxH5xZXNeAlFRVXE256f5iDbF4pilULl6NArcLf9tEu7QrCMJZgX45n6Q9ICvwiAWCyAQNc4Rc1uRLHe45V8ofl29I7rmkzG9Kn0jVuOq0oXKQ6JwbOpcZYQVUrmz+kC85AaTnhwULbjk/lCZVtQ04O3aDcKGoPk0NTbT2kpCHAKHbKufux9o1BtVX85HLxT/y2SKhaQPF28og2z4yCO8FDlFhehBnpmpUGdJILBqg+kMXmyp6VDCUkppTQ6+WsZJoWXf8ldNSQ4aoZ6bjFrf0kpmPoajzSITflnCllSMJBd/Ekke0TLzV2klGHCVJCSah6JY6b2ht20wVSkjOCChXYGBFKOajbbOWuUgDHiJIUlkqAoSasSHygpN6ykoWko7qlAIxHCrEkVd6NhIpTOKWQAQAZoRwUkqTmfH5RZKu95TYwQF/lSSKpbJT7tI55S3/AJ2O2F1sHfl4ImstKQlWFqPVmZnSK+BMVFpl92WCTUEhwaVII8KPE+wXe68HZBT6pKh6pCjGhlXBM7gCcIAKC+TqPdcEuwKgYWGRRDLG8isyF2rbtFVcIKgciC6R8iR5wmyKC5hUoVwL/wDjU3nG1TsE+LFMw4wUkJRQOynzH6Whpewkqz9+ZaWFQxl/qBTlics75aQVmi3sboSSV8Gf2bAUpaCrs09mTiAcBQKTVzXICK60y8SElvzq0o7IziztdlkSXEqYubiBScSMCWcGhxPpEO0IKe64YZGuZ3Dwi0XaOec1EkItpQZgBCcKqZj8yifnDN5X4Vkk1qpswGUnD66wJF2zJ5CUIKyKZfP7xdp2RlS0vaZpCqHCgO3iTTyEJKUI79zQlkyrSlsZATy+ZibZbxmIcIUQCXdvAfSOhWHZpAlKUU/s1n/MT/1Jo0cmqUnQCp3RT2hacbSVTMAyxTFv4slgBwjml6lVTLQ9O09mZ0JmzGeYwOpUaeTGDttiWkIOIzCBmkK0VxD5RoEWUzFYSSWq6lrOX8SqHjCE2gHf/XN/+2FWdJKXYs8F7Pky/wCxTMThCycPw4VGhdLM1A0PyrLaAkAomsRUYFaBh+XxjQWpCVpFSCAzjGTm+aphiVs8iSuchM+WnAp2JCgHbu4jjoXo2ReAvVR7ITotPdmNVd80Eky1ChU6gRQFiRvZxDlntxSAlYYUYszV+XGOgrs6JU9VnUjEkKxSwXLy5jukOdMvIRmb42ZSBNXKHwTVABjVHdI8wFR0Ryp8iTwOPuiN2G2TJaRhAIUqWMzkMYo3l6xXXpjmJJUGV2iqAE/kSBQ/wwzZ7WuWKHUumvAg8I2Fx2GRa6JmzMTY1JIYpLtQ5EVd4aeWUV9FcShkVN0zLLu97USoKKVL3MGPGIMi7l4gKioqaEPHSf8AayBLM3EsqCSpno6XG7hvhK9iEZpmrD1Yh+O+Od+pfY6F6XH3ZzK12VYWoHMKOvGI7HUF46cdi0z0BfaLBWAqgDB6tvIintuwUxBoCv8AhNf6c4ZZk3TEl6bT8TEkNqB14RIl2ElySX6bT5xOtF0qSpig00IV9YZmWKYXYKHkRF1JNbHI4NPfgAsiJY76q7gT8gPnDC7akOJaWB1UfpDi7AsCqD4s+sMIJdhLCjuYk+kFNdzO+yG5s8qzJV4U+kI7QjMgeH2i4s2zk5fxDsxxDewrFjJ2TlJ+NZ8u6PUuYDyRRlhnIy6J6mzJ4kw9+0nCdXz0+kWtsu+zyyRXyWVH5RWKlgkiXLUfEv8AIQ8Z2SnBx7jQ8veBEsXZO/Qr0MCG1ITSy4kSEmzkkAkO3qY1dyXdLUkFSAaA1rUFYyygQI4svLPRwLYtJaQDQAeAbXhD0xAANB/1EfOXAgRPHydLKnau8ZkvAEKwuTkA+urPGQnkqTiJJL5kvx1gQI7sS9p5nqW9bRHtmh1PLTdE6w2VK5yQoAggcNBugoEZ8HF/kbSw2ZMoTBLSEuoZD9xHpEHYmzpmz1rmALKAkpeoBVmQMn+WkCBHBk+LPWe0VQ3tna1qnqSpRKU/CNA4Gg14xSWZAzbWBAjnn8Qw+Q/JljGgECpL04CGpaA2XTwUCF/1L8sefzYCM/CJN0DvSaAutILh3BWkEHfQwIEKuxlwydfPdtoQmiZZUlAzwpKQpgTVnyGmkWEtAEi0Fg+LF/5FCXPnAgR6HZE4PY55eFnShTJDdCG5U0y1pUglKhUEUIMCBHX2OBv+4dHuq2rXYXUXJQtyw1KuETDbV4RUZD8o3DhAgRwyS/6eom6Ky7bxmCTLqKJ/SDk/CHVX1NAoof0p4/u8IECC0rA26IVsvNc0tMwqqBVCcv6Yy9otqwtQB9hx4QIEdeJKjizSd8iF2tWHP2HHhDovOYl2IHglI+kCBFnGPglrl5EKvWZ+r2HKGZ94LUGKnHgOUCBAUV4ElknXLISkhz4xJk2lSRRh5DjwgQItSOeM5XyOC8pn6zAgQIbSvBTXLyz/2Q=="/>
          <p:cNvSpPr>
            <a:spLocks noChangeAspect="1" noChangeArrowheads="1"/>
          </p:cNvSpPr>
          <p:nvPr/>
        </p:nvSpPr>
        <p:spPr bwMode="auto">
          <a:xfrm>
            <a:off x="155575" y="-890588"/>
            <a:ext cx="2457450" cy="18573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56" name="AutoShape 4" descr="data:image/jpg;base64,/9j/4AAQSkZJRgABAQAAAQABAAD/2wCEAAkGBhQSERQUExQWFRUWGBwZGBgYGSEXHBoYFxgXGBoaGBgaGyYfGhojGhccHy8gIycpLCwsFx4xNTAqNSYsLCkBCQoKDgwOGg8PGi0kHCQqKSwsLCwsLCwsLCwsLCwsLCksLCksKSkpKSkpLCwsKSwsLCwpKSwsKSwsKSw1LCwpLP/AABEIAMMBAgMBIgACEQEDEQH/xAAbAAAABwEAAAAAAAAAAAAAAAAAAQIDBAUGB//EAEIQAAECAwUFBgQDBwMDBQAAAAECEQADIQQFEjFBBlFh0fATInGBkaEyscHhI0JSFGJyc5Ky8QcWJDNDghWDs9Pi/8QAGQEAAwEBAQAAAAAAAAAAAAAAAQIDAAQF/8QALBEAAgIBAwMEAQMFAQAAAAAAAAECEQMSITETQVEEIjJhcYGR8BQjQkOhBf/aAAwDAQACEQMRAD8A3ss9Uh1PWUNyzTrlDieumj0UcItI6pDjdUhAPXQhaSePXlAMADqkH1pBpPXQgz100AwSR1SFgDh7QnF0/wBoPz9/tCswoeXtBo8vaCSeuhCn4+/2gGDHWUKbw9oZRaklapY+JAST4LdtOBiQD0/2hbGC60g0JboQYPT/AGhaT0/2hQhgdUgx5e0Fi6f7Q1aJ2FClbkkt4B9Ev6Rhh4dZQafL2iLddsE2TLmDJaQrM6h2qkGJY6r9oUYPrSD60gA9dCFDrpowQDrKB1pAfroQH49ekAIfWkH1pBDqv2gE8ff7RjB9aQAOqQnFx9/tCsXT/aAYHWkDrSA/T/aDfp/tGCEB1SA3VIHaAFnDnR604NxgFXT/AGjGCPWUJI6pCirp/tCVK4+/2ggOE3/L/wCVaP50zd+tUHEm/pX/ACrR/Nmf3q4QI6EznOly09V5w6nrOGEGn2HOFg9U5xRLYA6nrOHEjqsRkBuhzhwK6pzgNAJAfp+cH5H35w0VdU5wYV1TnAow43j784By/wAwWLphzgP1TnCtBFpHj7wpq6+8NpHVOcKUoByWAGpYD1eEYUUkmRNTea1PL7NckflONkFgCc/iJOeTbo0gTT/McqO0q/29SxaB2faUOF09mC256COoypgUAUsQQ4IY0NRruhL3LSjSQsPx94MP0/OAE9U5wRHVOcEQU3j7wxeUrFJmDGpDoUMYd0uMx4Q8OsucZDby/ZSbMuUJn4iiGSliRhUMWJjQUaAMi92Rs6kWOSFKWtWFyVO4euHwGXlF2Enj7xyrYLa2VIMxE5aglTFJPeSCAXyqH+kdLsF5S5ycUtSVjgxbI1D0zhd+5RolAdVg8PVYPD1TnB4R03OBYKKnaVSuwwJ+KYtEsOSPiWH4thBy0iin3tNSq0HGlCz2qnS6gf2dMuWlCAsfmmrL0elM42SpQLOAWLigod4rxhs2JBYlCSQXHdFCcyNx4wAmXn7QTk4lhQp2wMvRHZYUBalfEHmnUth8HiJbLdNJWRPKuw7dSFhKXJQiXJSGAwl5sxYy08419pu1C0rS2HH8SkgJUWycjPzelIFju1EtAQhPdG8AkucRcvUk1gBM3Jtk0TlBBraFzEpo7GSqVKK/BKErLZZRLvqer9oAlkpUEIlpUzsq0z0pJrqESicouk3ekTO0qVMwfJILFWFLsHIBJ1aH+zG4eg5xjGPTe81LFU6YUrCwl8IbFaBLknEQACUhbqLhtKNCbLeM+amW05aX7EBquZ06YTiJT3sMhI0FakRshKG4eg5wMPD2HOCYwxta1KQe1mdolH4dXUsTbSr4g3eSJMoE8Kw/d96TZ8whE2ZgmTJbEKcpQUzpqmYMjuBCGDsdXeNnh4ew5wAjrowDGa2Yt6psyaoLWpGBBSFqKiCozDUMAkhIAIBPEu8aI5a+8LI66MJI66MExyG/bOf2qf8AzV7/ANZgos75sw/aJ1P+6v8AuMFFrOejVlNP8coJKqbvTlDkldBnlxhB8/eKxYj5DB6ccoUOsuUICTx94dCTx94cAH6ccoUD045Q4JZ4+8Kw+PvCOSDQ2FdU5Qb9U5Q9h8feCA6rCOQaG5k0JSSSAACakaB90cavi/p1pWSonCXADsGLUAZmoDHYbysgmypkskjGkpcEuH1G+OHzFgEEqFNKv5iElLYviS7gAU5yfWozPlnGl2d2hmSS7HCRViCKUchq6iMzZpqElRx/FQ0NHLwcmaUpwIJUHd0g6hucS38nSkvB3uzWoLQlQIOIAu4q4elIM2lOZUnJ/iTk7P4PR44R2s4flXRjmc00SR4CEBM00AUNODEu3rWGteSXSfg6rt1f5kyMMtY7RaiggEEgYXU+7MescmVJUpbFQxGpf5w4qzzS5ILvv19N0RpSmmEqdRFDU+mXlB1KuRlja5Q/JSCD3g6f3RpxaNLsRf8A2NollZ/DV3SR+84BI1GIxnETAMXczqanKrjL3i+2Yn2dE+SZhKAlbnH3ktmKpFGLGo0hdQ2nydrCuqcoMEdNyhuWtwCC4NczDies+UAiKB6pygE9U5QTnp+UGAen5QAhYuqcoBPVOUGB4+/KFHrPlBNuJfqnKC60hfr78oHWvKAYR1pyhXWnKD6zPKCfqvKMYIq6pygE9U5Qb9V5QOteUEwk+XtyhCj1TlDh6z5QhR6c8oBjA3pJefN/mK3fqMFE+3yXmzM/jVrxMHFbJE+zooOX3h0SuujDVnPdGWQ3bhD48vaKpiCTL66MLSnpvvB04e0Atw9o1moA6p94MjpvvCQfD2g/T2hRRfXVYJcl9SD1xgDy9oc9PaEYaM9tLd89VnmCUtQVhd3ZwKqDg6gERyRKUjSsd1tx/CXl8Ct36THC7bZQkILu9NMwNIFF8boOYrFhGjjTfEyz2RKJuZqGPs2sHd1jSB3wnMEVHwsPq8PW+0Su0CkgBsSTV/hLA/KJy5o648WM2u0S0JViUcX5UjV97lhECRfzHvS0kDOpctTfEC95uKa4yajf4iJgLmm+GUSbyO9jYC2ySkLQgmlX0PrDcmyoOKYRVRJZt/nGfu5TA4us4thb0CUwZz4ZcIziPDI+WWd3zEBWEIAejqDmvnE+w3KJpw0AdnGjkA61LGMzZbWAXKtG03xrdnp6Wd051ql+Lh/doSe3A0W5cnU7HZRKlolpfChISH3JDDWJAHTfeEJUOHtCqdNBRyPkWOqfeFAcOvWEU4e0H6e0YIsJ66MG3VecIHWUGG4e0Ywpuq84HWvOCp00ER1SMYHXVYAHTHnBdaQOtIxhQT1XnBkdV5w35fKFentGMJX1nzhCsv8APODX1lEVFsSpcyWPil4cVB+cOGOtBGAyqtNmJWosaqPzg4lTJYc+J0HOBFLJ0QrEXQmv5R/aOESR4+/2iHdp/Cl/wJ3/AKRE0dZ84dPYAsddNB9ZnlAT4H35wG6rzggCHj7/AGg0dV+0H6+/ODY8ffnCtgDHXTQMXT/aABwPvzhRT4+/OFCUu2F5qkWSYpKCsnuZ0TipiVTIfURx5NiUtsSyQMmoPKO4XygGzzgcuzU+f6TxjmKbsCyfxAmlAz0JzzFIWTSOnCrKUXKaOpVSADjh+7dmipUxK2oxSScwX3CtRDCVTApIr8W45ikaCx23CpeIVbUEekTla4Z1w0vlDE7ZaUhJUooYByXUaDPSM9IvCz42CCEu2I7uIjY2azGfKWldCUlIIfUHMRkbLslOVN7M0CTU1yeNFrfUzTu1pRoJ+ysvBjxJqzULF8vnFXL2aV2uFRT8IpufyjS3ors5OHQYQM9CIEyYMYOTpG/fE22lZSk3wVUvZ0aqTxZMIl7MY/gUHejEprwpFou0spgc6DNyd3oItrqmBKwCC5c5Ggo/zEByaQmlM1WykucmyyxPUVTK1OYS/dCqVIGsXQPH3+0RrAvFLSoOxFM4kDPX3ikXas45chjqv2hT9P8AaB1rAHWcNYoH4+/2gwen+0CvTwPX3gWEAV0/2gPXPr0g28feCIPH3g2ALF0/2gYun+0Gx4+8Ees4BgYun+0DFx9/tCSfH3iusV6BUpcxbICVLxOSQAhRSSTu7r+cYxIstvE0Ehwy1IINDiQopOmVHHAiOd2rbg2e8p+NaVSaJIQcRZCThAYMF4iXctUxWXXt4uzi0VE3tFlUuikh1KLrU9cm7sYqZNUtSz3XUSScLAOTo1PARSkrsNN8G8mf6pTiSUypYBNHJdtH4wIwDp/Ur1+8CD1Im6Ujt90Vkyv4Ebv0J4xYIHVOcVtyH8CTX/to/sHCLIK6pyhkRY4B4e3OAB1TnBIVlXr0hT8flyg2AAT4e3OFpHVOcF1n9oN+Py5QrZqDpw9ucAdZc4BPTjlACvD1+0KzEK/UvZp/8pe79J4xy+6rVLBUokMQA5ZmS3HfG5/1CVaBZD2BSE1E3LFgIbuuN5rrujmFn2UmKDmgbUgZxOdVudWBPsOi+Ui0O/d7R33DKlcoFvvsGYVd1WlDShLa7mhybsYpixT6/aE3RsiZiSSsJIUUkM5o2XrE7XY6lGXDHbv2tSlQ7pAOdcXhSLD/AHPJYkPiJ3HJsngxsQnRYJ8M+GcVi7oQF4CpAVuxJzpq/HxgbPcepLuN3ttL2tAmgOvDIw3M2jUoAlIDNUbgQd8X8vYuWQMRYt+Vq+oyhi9dl0JknAouVpzbe26G1rgV45c2U0q/nmBShQEFhwdvHONTdu1lnxAKJFMyn6iIErZaWwBVpuHKFzdkJbUVXy+kK3Fg0yR1DZ+2y5kkGWtKwHDgg+DsaRZpHVOcYnYHZYSFTJpJdQCUsaYaEuGqXGuUbQK4inEcoaPByzVSHAOqc4NumHOE4uqcoMK6pyhkxBTdMOcADqnOCB6ccoD9U5QzMKA6pzgdac4S/VOUET1TlC3QRQHVOcNmYMRS4xAAkUcAuxZ+B9Ii3heSZXZklLLmJQ5UB8QNRSpplGLv3bhNmvCYCUKlpk4VYarCxiUEmjO6vAB9aQUmzF1ZNq5RTazjxmzrWSKJ7ofCASQPiSpIPhHKbLtTMlyJsuWspTNU6q4lAEfCDTN6kVPCKa03gtallS3KlYl1Z1byGAep01hpA3etPaHtRGjCwys60G4MHbe2UGhBVRsvaJVkutSmLZxorJs8lGHtOLgEe8SlOzqhiM8m7A2R9PtAjb9rJFMKf6U8oET3KaUanZ+aP2WQSQB2aA7nMgAD1pFslJ6eOV2PaaZLs0uWKlKkKBCQfwxXCRQuDV6xvrvv1E2eJaCSDKEwd2neO982oRvjqTPNlBlz6+8D194as00LTiALEnMbiU7+EPYem+8GydBp8/eDJPTwTcOvWDwcPb7wDUAnx94UH4+8I66rCBaUOzh+uMANFdtXbAmyTnqSkjUsc67qRipl8pw4BixEbsvGIW0M9Spk1RkhIUtYSQ4coOEuHYlxXfpFbc81p63AOJ6kOaA5Vico6v0OnC9JeJvAu1Wpk/X+IVZLQxVocW85tEIK7HvzKjESPMlgA+QEQLDPK1lYcgqLU4kh67onW516qH9rL7WlKZaSRiBKiCXZ8oyTjdu3xabTzD2iSxT3cuAJ4xT9oXHX1isVsQyO5Gn2Rv1aV9kVFSSO65PdI3cI09vtDgDFmRSu93jBbPTP+TKf9TZcDGmtea2dwVJBG8Dgc/eJTVM6MLuI/bLeU/myfMkRNsNtxKl4gWxAGpzOTxlrYScINXLF/AnfvjS7OWgS6LcEkNQnLwMK17bFTuR0i6JpIUGIAZs9z7umiwfqvKM5s5ewXOnSnBKEoU2rKd3rxEaLrL7wMfxObL82LfqsAdZ8ogG8U/tAkuMRl9oz1bFhyfLjBX3b+xs82Y4dKCQ5wupjhDvQktFUmSLJzv8AnB4uqxTXFfaZ0hEwEOUpxDMhTVBrvBijvzalUi0hRDyinBhBq+ZVhGRGVTyh6NRs1zGBJNAHJqzDi0VNv2hlyphSpaB+CqaMSjkngz4Wq43RT31tlJRKmjEQoSMaWTXvkoDFSgFVIpwMclvvambaFglXwyhLfKjd4UqytzmMo3yMkWe0G2na2WyymQ8pRKqEgFJZGElqEEuAMmrpGat14zJsxUyYoqWouol3P0A5Q1LkFVQOuFYuLFs4VB1Fk55H5PAc0tkXhib3ZUyJCllkh/DKNTdlw4QFKJALaHPLJuMKky5cgE/CxDkimQrnqaP7wi+L2UmS6CxdhR21+Qid6ti6ioK2WsyYmUFl6AZ1fKukV6L5EwBQJZ2q7jLOKe03h2khzmpIf+IKY68IgXNOcmWCxV3gWo6QYOnZglk3SQ9PvOZiUytTqd8CJf8AtZaq4s6/CdfOChdaDTICVrSytKGn1GtIn3ffoRMSsMhaclMCK0IUNzHX11i/sF1S1yJL/EqXioatk5Tu0ekVt47HKFUkKA1S7+jQdW5PRsWt07XdlY1SiApSFhSC5IKcQJchyCD5eee8TtVZSH/aJLGo76XrXJnEcPn2eZLfNtdC3GGkTVmocRVSXchLHZ1/avbKSmzqEqZLWtRAADLo7kkUYMGfiIRfG3UhUlIlTQVrYqbusNQXTQvv5PycpmECpbzhOFXH1jOcQdGXg6Hbdt0CQAgjGZiSwSCAlKnyo2UMbSbUyphT2KzvLBvWmefoYweBfRhK0K/efx+0I3GqsbpS8Fgq9FqU4VizKgaAuo6ZPV3ES7PbUy5oUB3ajCVJevdz8X8opbPZFkHCN4zI8YcRYV0//R+kbWlsUjjkXl4XomYioZLhXxJegJ3btN9Irp80JbsyO6p/ixVFHcNnuhtNyTFVcN5/JoSbkWNdNMj7QNcRtEyRfNoTNIqlJSk5HE5ABoWo7t4gxCWhKaY00y4sRw1f2iULiWf1f0wZuJe8+gg9SKM8Mm7ZHshShaVBYJSXFP3m+VYkS7zYrJUO8cWQqX9i3ygzcZ1UfUQo3AsB3LPmWAbxgdRMKxTXAyb3CinKin+Ecfp84lSb+UKuHbcnPCfr7RFnXW2uo/MNSBpCzdA3j+on5CNrXgGiXknXVtSuzzzaEkLWQQQr4SGaoSRUaReK/wBXLRukj/weuX6vP2jKW3Z9SEuddx8N4fWE2PZ5a6gAh2Lqw13MYZTi+wjwuy1nbcz12kWjtGWBhAAGHDqnCSxHA5mFWr/UC0TAyig/+2nr7REXsfN/SK5d77QZ2LmUBwAner5d2G1rwDosrxfswKJSogqLkggcdPKI029Ziz31FXm5i3nbHrS3eQ9TR9PKEJ2Z7r4xk+R+vhB1h6LKhdqUo1JNNS/+BEuw3QqadPGjAQ/ZbGiX3llw44aPu8ocn38cKwkNhOWmkI25cDxjGHJd2O7pUn4mUoMzs1TxiPar+xSlqRUh0gkChcRTTbeTPFXBSAA+rvDd3pftpRcEOc/zB+GTgQqjQ7ydkTL1tvaWdC3DrZ8mcAg08awwpRmWUlJfBmG/TT5H5xHsKvw5iF1bJzvCFQ7dwKBPlvkpSeqQUqJylqa/ANm1hWNC2bE2Qo4I14xWyJZlWiWN4G7UERLu+1JE2YRUEhQ9a0bjES3Wt5ycu6WH8OIkf3Q9bsk37UacXl4wIqDaR0ftAidF+oXFxWsdtKUCoYZWBVCWGHMMXZzui0sV/LEi1LOGaoLdNaMs0yL4RFJs6sJx78Ct2TIgsI/ZkJGZWlyP5bkP4wssactvoMJ+1fqX152pExSUEOVoxuRkPF4qp5s8hPfQCTkGJ9nhS6zwASEy0gJycOE0fNq5PFBtDNImJq/d3cSICg7VjTnpjaNbYU2aYkKTLDHx9CHgrbbrFKWEKlh3qwKmHHvZ5RndnbWQleVCnd+Zx9Irr3tBE+bRJ75qQK1hlDcWWaopnR5V3yVgFKUKBDvhLEVbWKOffNj7TAEgDLFgo/i7txaI9wWkmzjvNiChwAS+hyd4xyp9Mh6Qqx3Y082lKu50DZyypExbgfGpqfxCJtrs7rJCi24KI+sUWzlpIQhRqS504xo7LapQlYpmEMS5IG8wqel7lflGyH2IJzP9R5xYXbZQMRrpvOh4xn7sveR2xxTEtVnTQuQzuGEaK0TsAdOEAjQD6ZwcklxQMe+9lNbpA7Rf8R3wSLOkjIPvaCvK9kpSVEVNGpUua9bozUzahb0CQN2F/rCUyjnCPJozJYaRfTLKlUgd2rJOR/dOUZ3Z2+5U9QRMThVo3wnVmORjUotQduLacBvhbpjXGS2KK8JITLUWYBtCMiDE0WfEHAJByIBrFdtXtJKCVSaqXwZkniX+ULuXaeTNAlsUr0xMQrwO+L6nV0c3t1abLO8JLyVUySd+5/pGSvraOZLX2copAQxxMCSc9dI0i7XiQRvxbtARvjm9/SWnrbJwfVIMDEt9weolpWxv7q2o7aSCv40k4mc5MXDZPGWvTamcqcoom4EpV3QDSmp3nxh7ZAtJmMHOMCm4jx4RmbfK/GmDctX9x4xWK3IzyPQmbxF+mZICy7hLqIBIeo9KRjzeawsntC7szqZsmbKLW75//FQhncTAWGZc676xnFpGInj9YyRsk20maO2qK5AIB7rH0GkRkSA8xy4UhwQ9FYXYgHyg123uCgDN7CGBbK1bCrvNmxyb0MGMdgSlbJk4UlPRUtxropIb0eDRah2r1xMp/MoavrFWVlSUipUDi36nMw+LGsnEzOGgOkZW+EHLtgJmEsKJGv5Rh37hDtz2rCiaVOXKSCXOQUDnnnBy7pJdyHPgNHgKkJCqnFv1oHbXhC60+Bljkt2QLPKUknCXcNRzSnkIcTYSSSQ5fiflF5LsaVJJSkkjwo28O9W+cPy7mmlTYQAQ75sA3WcTlllexSPp133M7+z/AL3tAjRTLoUCaDP9A5wcDqSD0V4Il3WpCGKityjDQBg49TWHrHPQiWqWShZNUucABbN1AVHjGg2ZuiRPkykqWe0wFeFnoFkajg+cSrRsZJWFqTOQUoJSolJASUgOCQeMTnk9zQMfCMjOt7TiQe6UjIgh2Y1EVF6zcageHjq+6NReuxvZYqoJJIDEuwCS4DZd4RDTdCUh1BIHEke8WjlS3Qsscp7FRdEzCFuWduGT84iWx1LUWzMbP/bqSkd1NciCeUNm40IISpKGOpWQXfiIKzU3sZ+mdJWVV0WxKJJBooOwpV4z82UdB8o3irjKVhISgpXoXIprk4PEREt1xoSsJxISSKJKvDI514geJgxyeEaeF0k2QbotaEIlpUQCA5LszvRmqYY2htJVhSlThirzJOjbosrHZAlWhYtqcnH0iNfViH4ZZ3B+ZieOaeXTQc0ZRwarMxgIOvtGvuO34pASpTFJIHgWbSKM2EbvnF1s9ZwEin5iNf0mL+pWmFnJ6KevJpK3amdVIBeh9SfCM+8aXbGzsZRGqTv/AFRG/wBszD8MqZXe8RjNaU2XzJ62kVFmnlCkqFCCDHRf/VgO8ymxO7ecZS23ApEpSjJWMKScRUaeTxtbPLBSgF2JlnM6hs4SU06otgUqaZzucsKLn4ipyXzc7mhvEEqcEgg08j4QVpQ0xQrRR+ZiZLtSJbqSgmYSSCqoS/6U6q4mO6vo4O5r1KAl4jiTXdWoOYzblGMt0tM1ZWCqraDQNG3AdwRQlCjn+ZJEZ+0z5NnlpKklS1ZByMsyeEcqdPY9DJBOK1cEW6LUqQFYGOIj4iwDOMhqxiFaLuK1qU1VEqbE+fEp+8aC4lSbQFEAhac0njkeI0iLtBeMqQoITKC1MCXfCH4M70hrlYrhDRbexVSrOsJwA0DljXOhOUIVdB1KX8Y1dz26XaJZWlASpJZQZ6toWyiiv3aBSJxRLSkBBYljU6+ArGubYsoY1FN8EL9hLgO/hprFlZLgFe4pRORJAGmVOMPSL0SuWF5KwqpuLc4Fiv1XaSXJIwKBAcuWoW1LiN7mtwrQmSJFzEEPhTUCpzJcevCJCLrQ+ArZWDGE0FAW3cN8UirwJsgTXEia77syOOZeH7wvhrUiaAWwgVOYUC/98B4/sdZIrsXFjskkrmIR8UtYBdsjufTF7xUWW9EgqBDlCs94NCcunhqxXmqXa5hAqt6OcyQsabw0VBnlKzxca+Iho40TnmpbeTR7N3kFTJqFM6kkpy/KSSMt1fKE7Q37MlWpJQohMtKe69DiAUpxq4LeQjNWC2KlTRMTQ+eSnB9jEq/FKUsqUSXevAMB7NDKC1CdZuFLlM6WhAWAoMyqioyNRAjlKL3mgAYjTiYELoYf6mJr9k7d2c5K8LhKFPp3Q7/OHZN6/wDEtCcJZcxJd6VckegiFcUpTEpqOzWFBxk7buIh+WkmzqSAKLSfPA8WlBOX7CQft/cctF5PPQSkuiWxFMgkOc/AxQ7QWsrwUYNTjo/tFteM4JnvMGHEkAimRQn2ilvOalYQzDCkivi9GHGBGCtfgGSfta+y22VvcpQUEOygQ5ZsVGHiYrNpbUZlpWVaMAM2oKQi5z+IpID0fzSCQfIwxazimqJYkjXfh+0aMKkwSyN40jVXDfhVKlggqVLxAOfiGnoDGNtk8qWpRdySeNYstn5hdNfzGtKPhBzFPOIVsk+mIjSrEatxjY4cs2XI5RiaC6rYOyxGgzff7w9epDSiBw/u48IiXDZSoFKiAkUzGZJH0ideljSkMVOpyzaFAKiCdxB+UQhFdctlbfpmiuwvp16xZ3HNSEF9FkmmgHjFOF8dOEWNz4SkjeptMyBw3H2i/q1eNnD/AOe6yiNskOmUQKAK9MQ5xr7Dax2aOKQctGHGMne8orlLBBJly1kMHZlIL+DawV3306UACoCQGzOlKV8o5FBOCPTlOsj+zU3/ADsVlnhv+2rMcPGKxN5BCJLjNCC7ZYfOKi9L4xIUlh3kKFc6vwiYiUJllB1TLl++bDU5QukdT3deDK24vNmEZFR9yTCVyi59fXz4w6uUDNUkNnn/AIPCJhu9JCXNThFG1IGR8I9OPCPKabboupd4Fk0d0pPhh8/GMjfSlFYd6OB5KLxq7LYiuWkjCSJYSKtVTkD0fOM5f1lMtYzACiAoZaHPfWOeOOS3aOvLK4JEe5rUqWs4XqMqh6ihrlEa9Z6lTVFRJNBXSmXg8S7vnETCXPq2oIhi8puKapQ1bdpvhq3shqeiiTcJX3wjOh4ZHyiutyfxVivxH5xZXNeAlFRVXE256f5iDbF4pilULl6NArcLf9tEu7QrCMJZgX45n6Q9ICvwiAWCyAQNc4Rc1uRLHe45V8ofl29I7rmkzG9Kn0jVuOq0oXKQ6JwbOpcZYQVUrmz+kC85AaTnhwULbjk/lCZVtQ04O3aDcKGoPk0NTbT2kpCHAKHbKufux9o1BtVX85HLxT/y2SKhaQPF28og2z4yCO8FDlFhehBnpmpUGdJILBqg+kMXmyp6VDCUkppTQ6+WsZJoWXf8ldNSQ4aoZ6bjFrf0kpmPoajzSITflnCllSMJBd/Ekke0TLzV2klGHCVJCSah6JY6b2ht20wVSkjOCChXYGBFKOajbbOWuUgDHiJIUlkqAoSasSHygpN6ykoWko7qlAIxHCrEkVd6NhIpTOKWQAQAZoRwUkqTmfH5RZKu95TYwQF/lSSKpbJT7tI55S3/AJ2O2F1sHfl4ImstKQlWFqPVmZnSK+BMVFpl92WCTUEhwaVII8KPE+wXe68HZBT6pKh6pCjGhlXBM7gCcIAKC+TqPdcEuwKgYWGRRDLG8isyF2rbtFVcIKgciC6R8iR5wmyKC5hUoVwL/wDjU3nG1TsE+LFMw4wUkJRQOynzH6Whpewkqz9+ZaWFQxl/qBTlics75aQVmi3sboSSV8Gf2bAUpaCrs09mTiAcBQKTVzXICK60y8SElvzq0o7IziztdlkSXEqYubiBScSMCWcGhxPpEO0IKe64YZGuZ3Dwi0XaOec1EkItpQZgBCcKqZj8yifnDN5X4Vkk1qpswGUnD66wJF2zJ5CUIKyKZfP7xdp2RlS0vaZpCqHCgO3iTTyEJKUI79zQlkyrSlsZATy+ZibZbxmIcIUQCXdvAfSOhWHZpAlKUU/s1n/MT/1Jo0cmqUnQCp3RT2hacbSVTMAyxTFv4slgBwjml6lVTLQ9O09mZ0JmzGeYwOpUaeTGDttiWkIOIzCBmkK0VxD5RoEWUzFYSSWq6lrOX8SqHjCE2gHf/XN/+2FWdJKXYs8F7Pky/wCxTMThCycPw4VGhdLM1A0PyrLaAkAomsRUYFaBh+XxjQWpCVpFSCAzjGTm+aphiVs8iSuchM+WnAp2JCgHbu4jjoXo2ReAvVR7ITotPdmNVd80Eky1ChU6gRQFiRvZxDlntxSAlYYUYszV+XGOgrs6JU9VnUjEkKxSwXLy5jukOdMvIRmb42ZSBNXKHwTVABjVHdI8wFR0Ryp8iTwOPuiN2G2TJaRhAIUqWMzkMYo3l6xXXpjmJJUGV2iqAE/kSBQ/wwzZ7WuWKHUumvAg8I2Fx2GRa6JmzMTY1JIYpLtQ5EVd4aeWUV9FcShkVN0zLLu97USoKKVL3MGPGIMi7l4gKioqaEPHSf8AayBLM3EsqCSpno6XG7hvhK9iEZpmrD1Yh+O+Od+pfY6F6XH3ZzK12VYWoHMKOvGI7HUF46cdi0z0BfaLBWAqgDB6tvIintuwUxBoCv8AhNf6c4ZZk3TEl6bT8TEkNqB14RIl2ElySX6bT5xOtF0qSpig00IV9YZmWKYXYKHkRF1JNbHI4NPfgAsiJY76q7gT8gPnDC7akOJaWB1UfpDi7AsCqD4s+sMIJdhLCjuYk+kFNdzO+yG5s8qzJV4U+kI7QjMgeH2i4s2zk5fxDsxxDewrFjJ2TlJ+NZ8u6PUuYDyRRlhnIy6J6mzJ4kw9+0nCdXz0+kWtsu+zyyRXyWVH5RWKlgkiXLUfEv8AIQ8Z2SnBx7jQ8veBEsXZO/Qr0MCG1ITSy4kSEmzkkAkO3qY1dyXdLUkFSAaA1rUFYyygQI4svLPRwLYtJaQDQAeAbXhD0xAANB/1EfOXAgRPHydLKnau8ZkvAEKwuTkA+urPGQnkqTiJJL5kvx1gQI7sS9p5nqW9bRHtmh1PLTdE6w2VK5yQoAggcNBugoEZ8HF/kbSw2ZMoTBLSEuoZD9xHpEHYmzpmz1rmALKAkpeoBVmQMn+WkCBHBk+LPWe0VQ3tna1qnqSpRKU/CNA4Gg14xSWZAzbWBAjnn8Qw+Q/JljGgECpL04CGpaA2XTwUCF/1L8sefzYCM/CJN0DvSaAutILh3BWkEHfQwIEKuxlwydfPdtoQmiZZUlAzwpKQpgTVnyGmkWEtAEi0Fg+LF/5FCXPnAgR6HZE4PY55eFnShTJDdCG5U0y1pUglKhUEUIMCBHX2OBv+4dHuq2rXYXUXJQtyw1KuETDbV4RUZD8o3DhAgRwyS/6eom6Ky7bxmCTLqKJ/SDk/CHVX1NAoof0p4/u8IECC0rA26IVsvNc0tMwqqBVCcv6Yy9otqwtQB9hx4QIEdeJKjizSd8iF2tWHP2HHhDovOYl2IHglI+kCBFnGPglrl5EKvWZ+r2HKGZ94LUGKnHgOUCBAUV4ElknXLISkhz4xJk2lSRRh5DjwgQItSOeM5XyOC8pn6zAgQIbSvBTXLyz/2Q=="/>
          <p:cNvSpPr>
            <a:spLocks noChangeAspect="1" noChangeArrowheads="1"/>
          </p:cNvSpPr>
          <p:nvPr/>
        </p:nvSpPr>
        <p:spPr bwMode="auto">
          <a:xfrm>
            <a:off x="155575" y="-890588"/>
            <a:ext cx="2457450" cy="18573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58" name="AutoShape 6" descr="data:image/jpg;base64,/9j/4AAQSkZJRgABAQAAAQABAAD/2wCEAAkGBhQSERQUExQWFRUWGBwZGBgYGSEXHBoYFxgXGBoaGBgaGyYfGhojGhccHy8gIycpLCwsFx4xNTAqNSYsLCkBCQoKDgwOGg8PGi0kHCQqKSwsLCwsLCwsLCwsLCwsLCksLCksKSkpKSkpLCwsKSwsLCwpKSwsKSwsKSw1LCwpLP/AABEIAMMBAgMBIgACEQEDEQH/xAAbAAAABwEAAAAAAAAAAAAAAAAAAQIDBAUGB//EAEIQAAECAwUFBgQDBwMDBQAAAAECEQADIQQFEjFBBlFh0fATInGBkaEyscHhI0JSFGJyc5Ky8QcWJDNDghWDs9Pi/8QAGQEAAwEBAQAAAAAAAAAAAAAAAQIDAAQF/8QALBEAAgIBAwMEAQMFAQAAAAAAAAECEQMSITETQVEEIjJhcYGR8BQjQkOhBf/aAAwDAQACEQMRAD8A3ss9Uh1PWUNyzTrlDieumj0UcItI6pDjdUhAPXQhaSePXlAMADqkH1pBpPXQgz100AwSR1SFgDh7QnF0/wBoPz9/tCswoeXtBo8vaCSeuhCn4+/2gGDHWUKbw9oZRaklapY+JAST4LdtOBiQD0/2hbGC60g0JboQYPT/AGhaT0/2hQhgdUgx5e0Fi6f7Q1aJ2FClbkkt4B9Ev6Rhh4dZQafL2iLddsE2TLmDJaQrM6h2qkGJY6r9oUYPrSD60gA9dCFDrpowQDrKB1pAfroQH49ekAIfWkH1pBDqv2gE8ff7RjB9aQAOqQnFx9/tCsXT/aAYHWkDrSA/T/aDfp/tGCEB1SA3VIHaAFnDnR604NxgFXT/AGjGCPWUJI6pCirp/tCVK4+/2ggOE3/L/wCVaP50zd+tUHEm/pX/ACrR/Nmf3q4QI6EznOly09V5w6nrOGEGn2HOFg9U5xRLYA6nrOHEjqsRkBuhzhwK6pzgNAJAfp+cH5H35w0VdU5wYV1TnAow43j784By/wAwWLphzgP1TnCtBFpHj7wpq6+8NpHVOcKUoByWAGpYD1eEYUUkmRNTea1PL7NckflONkFgCc/iJOeTbo0gTT/McqO0q/29SxaB2faUOF09mC256COoypgUAUsQQ4IY0NRruhL3LSjSQsPx94MP0/OAE9U5wRHVOcEQU3j7wxeUrFJmDGpDoUMYd0uMx4Q8OsucZDby/ZSbMuUJn4iiGSliRhUMWJjQUaAMi92Rs6kWOSFKWtWFyVO4euHwGXlF2Enj7xyrYLa2VIMxE5aglTFJPeSCAXyqH+kdLsF5S5ycUtSVjgxbI1D0zhd+5RolAdVg8PVYPD1TnB4R03OBYKKnaVSuwwJ+KYtEsOSPiWH4thBy0iin3tNSq0HGlCz2qnS6gf2dMuWlCAsfmmrL0elM42SpQLOAWLigod4rxhs2JBYlCSQXHdFCcyNx4wAmXn7QTk4lhQp2wMvRHZYUBalfEHmnUth8HiJbLdNJWRPKuw7dSFhKXJQiXJSGAwl5sxYy08419pu1C0rS2HH8SkgJUWycjPzelIFju1EtAQhPdG8AkucRcvUk1gBM3Jtk0TlBBraFzEpo7GSqVKK/BKErLZZRLvqer9oAlkpUEIlpUzsq0z0pJrqESicouk3ekTO0qVMwfJILFWFLsHIBJ1aH+zG4eg5xjGPTe81LFU6YUrCwl8IbFaBLknEQACUhbqLhtKNCbLeM+amW05aX7EBquZ06YTiJT3sMhI0FakRshKG4eg5wMPD2HOCYwxta1KQe1mdolH4dXUsTbSr4g3eSJMoE8Kw/d96TZ8whE2ZgmTJbEKcpQUzpqmYMjuBCGDsdXeNnh4ew5wAjrowDGa2Yt6psyaoLWpGBBSFqKiCozDUMAkhIAIBPEu8aI5a+8LI66MJI66MExyG/bOf2qf8AzV7/ANZgos75sw/aJ1P+6v8AuMFFrOejVlNP8coJKqbvTlDkldBnlxhB8/eKxYj5DB6ccoUOsuUICTx94dCTx94cAH6ccoUD045Q4JZ4+8Kw+PvCOSDQ2FdU5Qb9U5Q9h8feCA6rCOQaG5k0JSSSAACakaB90cavi/p1pWSonCXADsGLUAZmoDHYbysgmypkskjGkpcEuH1G+OHzFgEEqFNKv5iElLYviS7gAU5yfWozPlnGl2d2hmSS7HCRViCKUchq6iMzZpqElRx/FQ0NHLwcmaUpwIJUHd0g6hucS38nSkvB3uzWoLQlQIOIAu4q4elIM2lOZUnJ/iTk7P4PR44R2s4flXRjmc00SR4CEBM00AUNODEu3rWGteSXSfg6rt1f5kyMMtY7RaiggEEgYXU+7MescmVJUpbFQxGpf5w4qzzS5ILvv19N0RpSmmEqdRFDU+mXlB1KuRlja5Q/JSCD3g6f3RpxaNLsRf8A2NollZ/DV3SR+84BI1GIxnETAMXczqanKrjL3i+2Yn2dE+SZhKAlbnH3ktmKpFGLGo0hdQ2nydrCuqcoMEdNyhuWtwCC4NczDies+UAiKB6pygE9U5QTnp+UGAen5QAhYuqcoBPVOUGB4+/KFHrPlBNuJfqnKC60hfr78oHWvKAYR1pyhXWnKD6zPKCfqvKMYIq6pygE9U5Qb9V5QOteUEwk+XtyhCj1TlDh6z5QhR6c8oBjA3pJefN/mK3fqMFE+3yXmzM/jVrxMHFbJE+zooOX3h0SuujDVnPdGWQ3bhD48vaKpiCTL66MLSnpvvB04e0Atw9o1moA6p94MjpvvCQfD2g/T2hRRfXVYJcl9SD1xgDy9oc9PaEYaM9tLd89VnmCUtQVhd3ZwKqDg6gERyRKUjSsd1tx/CXl8Ct36THC7bZQkILu9NMwNIFF8boOYrFhGjjTfEyz2RKJuZqGPs2sHd1jSB3wnMEVHwsPq8PW+0Su0CkgBsSTV/hLA/KJy5o648WM2u0S0JViUcX5UjV97lhECRfzHvS0kDOpctTfEC95uKa4yajf4iJgLmm+GUSbyO9jYC2ySkLQgmlX0PrDcmyoOKYRVRJZt/nGfu5TA4us4thb0CUwZz4ZcIziPDI+WWd3zEBWEIAejqDmvnE+w3KJpw0AdnGjkA61LGMzZbWAXKtG03xrdnp6Wd051ql+Lh/doSe3A0W5cnU7HZRKlolpfChISH3JDDWJAHTfeEJUOHtCqdNBRyPkWOqfeFAcOvWEU4e0H6e0YIsJ66MG3VecIHWUGG4e0Ywpuq84HWvOCp00ER1SMYHXVYAHTHnBdaQOtIxhQT1XnBkdV5w35fKFentGMJX1nzhCsv8APODX1lEVFsSpcyWPil4cVB+cOGOtBGAyqtNmJWosaqPzg4lTJYc+J0HOBFLJ0QrEXQmv5R/aOESR4+/2iHdp/Cl/wJ3/AKRE0dZ84dPYAsddNB9ZnlAT4H35wG6rzggCHj7/AGg0dV+0H6+/ODY8ffnCtgDHXTQMXT/aABwPvzhRT4+/OFCUu2F5qkWSYpKCsnuZ0TipiVTIfURx5NiUtsSyQMmoPKO4XygGzzgcuzU+f6TxjmKbsCyfxAmlAz0JzzFIWTSOnCrKUXKaOpVSADjh+7dmipUxK2oxSScwX3CtRDCVTApIr8W45ikaCx23CpeIVbUEekTla4Z1w0vlDE7ZaUhJUooYByXUaDPSM9IvCz42CCEu2I7uIjY2azGfKWldCUlIIfUHMRkbLslOVN7M0CTU1yeNFrfUzTu1pRoJ+ysvBjxJqzULF8vnFXL2aV2uFRT8IpufyjS3ors5OHQYQM9CIEyYMYOTpG/fE22lZSk3wVUvZ0aqTxZMIl7MY/gUHejEprwpFou0spgc6DNyd3oItrqmBKwCC5c5Ggo/zEByaQmlM1WykucmyyxPUVTK1OYS/dCqVIGsXQPH3+0RrAvFLSoOxFM4kDPX3ikXas45chjqv2hT9P8AaB1rAHWcNYoH4+/2gwen+0CvTwPX3gWEAV0/2gPXPr0g28feCIPH3g2ALF0/2gYun+0Gx4+8Ees4BgYun+0DFx9/tCSfH3iusV6BUpcxbICVLxOSQAhRSSTu7r+cYxIstvE0Ehwy1IINDiQopOmVHHAiOd2rbg2e8p+NaVSaJIQcRZCThAYMF4iXctUxWXXt4uzi0VE3tFlUuikh1KLrU9cm7sYqZNUtSz3XUSScLAOTo1PARSkrsNN8G8mf6pTiSUypYBNHJdtH4wIwDp/Ur1+8CD1Im6Ujt90Vkyv4Ebv0J4xYIHVOcVtyH8CTX/to/sHCLIK6pyhkRY4B4e3OAB1TnBIVlXr0hT8flyg2AAT4e3OFpHVOcF1n9oN+Py5QrZqDpw9ucAdZc4BPTjlACvD1+0KzEK/UvZp/8pe79J4xy+6rVLBUokMQA5ZmS3HfG5/1CVaBZD2BSE1E3LFgIbuuN5rrujmFn2UmKDmgbUgZxOdVudWBPsOi+Ui0O/d7R33DKlcoFvvsGYVd1WlDShLa7mhybsYpixT6/aE3RsiZiSSsJIUUkM5o2XrE7XY6lGXDHbv2tSlQ7pAOdcXhSLD/AHPJYkPiJ3HJsngxsQnRYJ8M+GcVi7oQF4CpAVuxJzpq/HxgbPcepLuN3ttL2tAmgOvDIw3M2jUoAlIDNUbgQd8X8vYuWQMRYt+Vq+oyhi9dl0JknAouVpzbe26G1rgV45c2U0q/nmBShQEFhwdvHONTdu1lnxAKJFMyn6iIErZaWwBVpuHKFzdkJbUVXy+kK3Fg0yR1DZ+2y5kkGWtKwHDgg+DsaRZpHVOcYnYHZYSFTJpJdQCUsaYaEuGqXGuUbQK4inEcoaPByzVSHAOqc4NumHOE4uqcoMK6pyhkxBTdMOcADqnOCB6ccoD9U5QzMKA6pzgdac4S/VOUET1TlC3QRQHVOcNmYMRS4xAAkUcAuxZ+B9Ii3heSZXZklLLmJQ5UB8QNRSpplGLv3bhNmvCYCUKlpk4VYarCxiUEmjO6vAB9aQUmzF1ZNq5RTazjxmzrWSKJ7ofCASQPiSpIPhHKbLtTMlyJsuWspTNU6q4lAEfCDTN6kVPCKa03gtallS3KlYl1Z1byGAep01hpA3etPaHtRGjCwys60G4MHbe2UGhBVRsvaJVkutSmLZxorJs8lGHtOLgEe8SlOzqhiM8m7A2R9PtAjb9rJFMKf6U8oET3KaUanZ+aP2WQSQB2aA7nMgAD1pFslJ6eOV2PaaZLs0uWKlKkKBCQfwxXCRQuDV6xvrvv1E2eJaCSDKEwd2neO982oRvjqTPNlBlz6+8D194as00LTiALEnMbiU7+EPYem+8GydBp8/eDJPTwTcOvWDwcPb7wDUAnx94UH4+8I66rCBaUOzh+uMANFdtXbAmyTnqSkjUsc67qRipl8pw4BixEbsvGIW0M9Spk1RkhIUtYSQ4coOEuHYlxXfpFbc81p63AOJ6kOaA5Vico6v0OnC9JeJvAu1Wpk/X+IVZLQxVocW85tEIK7HvzKjESPMlgA+QEQLDPK1lYcgqLU4kh67onW516qH9rL7WlKZaSRiBKiCXZ8oyTjdu3xabTzD2iSxT3cuAJ4xT9oXHX1isVsQyO5Gn2Rv1aV9kVFSSO65PdI3cI09vtDgDFmRSu93jBbPTP+TKf9TZcDGmtea2dwVJBG8Dgc/eJTVM6MLuI/bLeU/myfMkRNsNtxKl4gWxAGpzOTxlrYScINXLF/AnfvjS7OWgS6LcEkNQnLwMK17bFTuR0i6JpIUGIAZs9z7umiwfqvKM5s5ewXOnSnBKEoU2rKd3rxEaLrL7wMfxObL82LfqsAdZ8ogG8U/tAkuMRl9oz1bFhyfLjBX3b+xs82Y4dKCQ5wupjhDvQktFUmSLJzv8AnB4uqxTXFfaZ0hEwEOUpxDMhTVBrvBijvzalUi0hRDyinBhBq+ZVhGRGVTyh6NRs1zGBJNAHJqzDi0VNv2hlyphSpaB+CqaMSjkngz4Wq43RT31tlJRKmjEQoSMaWTXvkoDFSgFVIpwMclvvambaFglXwyhLfKjd4UqytzmMo3yMkWe0G2na2WyymQ8pRKqEgFJZGElqEEuAMmrpGat14zJsxUyYoqWouol3P0A5Q1LkFVQOuFYuLFs4VB1Fk55H5PAc0tkXhib3ZUyJCllkh/DKNTdlw4QFKJALaHPLJuMKky5cgE/CxDkimQrnqaP7wi+L2UmS6CxdhR21+Qid6ti6ioK2WsyYmUFl6AZ1fKukV6L5EwBQJZ2q7jLOKe03h2khzmpIf+IKY68IgXNOcmWCxV3gWo6QYOnZglk3SQ9PvOZiUytTqd8CJf8AtZaq4s6/CdfOChdaDTICVrSytKGn1GtIn3ffoRMSsMhaclMCK0IUNzHX11i/sF1S1yJL/EqXioatk5Tu0ekVt47HKFUkKA1S7+jQdW5PRsWt07XdlY1SiApSFhSC5IKcQJchyCD5eee8TtVZSH/aJLGo76XrXJnEcPn2eZLfNtdC3GGkTVmocRVSXchLHZ1/avbKSmzqEqZLWtRAADLo7kkUYMGfiIRfG3UhUlIlTQVrYqbusNQXTQvv5PycpmECpbzhOFXH1jOcQdGXg6Hbdt0CQAgjGZiSwSCAlKnyo2UMbSbUyphT2KzvLBvWmefoYweBfRhK0K/efx+0I3GqsbpS8Fgq9FqU4VizKgaAuo6ZPV3ES7PbUy5oUB3ajCVJevdz8X8opbPZFkHCN4zI8YcRYV0//R+kbWlsUjjkXl4XomYioZLhXxJegJ3btN9Irp80JbsyO6p/ixVFHcNnuhtNyTFVcN5/JoSbkWNdNMj7QNcRtEyRfNoTNIqlJSk5HE5ABoWo7t4gxCWhKaY00y4sRw1f2iULiWf1f0wZuJe8+gg9SKM8Mm7ZHshShaVBYJSXFP3m+VYkS7zYrJUO8cWQqX9i3ygzcZ1UfUQo3AsB3LPmWAbxgdRMKxTXAyb3CinKin+Ecfp84lSb+UKuHbcnPCfr7RFnXW2uo/MNSBpCzdA3j+on5CNrXgGiXknXVtSuzzzaEkLWQQQr4SGaoSRUaReK/wBXLRukj/weuX6vP2jKW3Z9SEuddx8N4fWE2PZ5a6gAh2Lqw13MYZTi+wjwuy1nbcz12kWjtGWBhAAGHDqnCSxHA5mFWr/UC0TAyig/+2nr7REXsfN/SK5d77QZ2LmUBwAner5d2G1rwDosrxfswKJSogqLkggcdPKI029Ziz31FXm5i3nbHrS3eQ9TR9PKEJ2Z7r4xk+R+vhB1h6LKhdqUo1JNNS/+BEuw3QqadPGjAQ/ZbGiX3llw44aPu8ocn38cKwkNhOWmkI25cDxjGHJd2O7pUn4mUoMzs1TxiPar+xSlqRUh0gkChcRTTbeTPFXBSAA+rvDd3pftpRcEOc/zB+GTgQqjQ7ydkTL1tvaWdC3DrZ8mcAg08awwpRmWUlJfBmG/TT5H5xHsKvw5iF1bJzvCFQ7dwKBPlvkpSeqQUqJylqa/ANm1hWNC2bE2Qo4I14xWyJZlWiWN4G7UERLu+1JE2YRUEhQ9a0bjES3Wt5ycu6WH8OIkf3Q9bsk37UacXl4wIqDaR0ftAidF+oXFxWsdtKUCoYZWBVCWGHMMXZzui0sV/LEi1LOGaoLdNaMs0yL4RFJs6sJx78Ct2TIgsI/ZkJGZWlyP5bkP4wssactvoMJ+1fqX152pExSUEOVoxuRkPF4qp5s8hPfQCTkGJ9nhS6zwASEy0gJycOE0fNq5PFBtDNImJq/d3cSICg7VjTnpjaNbYU2aYkKTLDHx9CHgrbbrFKWEKlh3qwKmHHvZ5RndnbWQleVCnd+Zx9Irr3tBE+bRJ75qQK1hlDcWWaopnR5V3yVgFKUKBDvhLEVbWKOffNj7TAEgDLFgo/i7txaI9wWkmzjvNiChwAS+hyd4xyp9Mh6Qqx3Y082lKu50DZyypExbgfGpqfxCJtrs7rJCi24KI+sUWzlpIQhRqS504xo7LapQlYpmEMS5IG8wqel7lflGyH2IJzP9R5xYXbZQMRrpvOh4xn7sveR2xxTEtVnTQuQzuGEaK0TsAdOEAjQD6ZwcklxQMe+9lNbpA7Rf8R3wSLOkjIPvaCvK9kpSVEVNGpUua9bozUzahb0CQN2F/rCUyjnCPJozJYaRfTLKlUgd2rJOR/dOUZ3Z2+5U9QRMThVo3wnVmORjUotQduLacBvhbpjXGS2KK8JITLUWYBtCMiDE0WfEHAJByIBrFdtXtJKCVSaqXwZkniX+ULuXaeTNAlsUr0xMQrwO+L6nV0c3t1abLO8JLyVUySd+5/pGSvraOZLX2copAQxxMCSc9dI0i7XiQRvxbtARvjm9/SWnrbJwfVIMDEt9weolpWxv7q2o7aSCv40k4mc5MXDZPGWvTamcqcoom4EpV3QDSmp3nxh7ZAtJmMHOMCm4jx4RmbfK/GmDctX9x4xWK3IzyPQmbxF+mZICy7hLqIBIeo9KRjzeawsntC7szqZsmbKLW75//FQhncTAWGZc676xnFpGInj9YyRsk20maO2qK5AIB7rH0GkRkSA8xy4UhwQ9FYXYgHyg123uCgDN7CGBbK1bCrvNmxyb0MGMdgSlbJk4UlPRUtxropIb0eDRah2r1xMp/MoavrFWVlSUipUDi36nMw+LGsnEzOGgOkZW+EHLtgJmEsKJGv5Rh37hDtz2rCiaVOXKSCXOQUDnnnBy7pJdyHPgNHgKkJCqnFv1oHbXhC60+Bljkt2QLPKUknCXcNRzSnkIcTYSSSQ5fiflF5LsaVJJSkkjwo28O9W+cPy7mmlTYQAQ75sA3WcTlllexSPp133M7+z/AL3tAjRTLoUCaDP9A5wcDqSD0V4Il3WpCGKityjDQBg49TWHrHPQiWqWShZNUucABbN1AVHjGg2ZuiRPkykqWe0wFeFnoFkajg+cSrRsZJWFqTOQUoJSolJASUgOCQeMTnk9zQMfCMjOt7TiQe6UjIgh2Y1EVF6zcageHjq+6NReuxvZYqoJJIDEuwCS4DZd4RDTdCUh1BIHEke8WjlS3Qsscp7FRdEzCFuWduGT84iWx1LUWzMbP/bqSkd1NciCeUNm40IISpKGOpWQXfiIKzU3sZ+mdJWVV0WxKJJBooOwpV4z82UdB8o3irjKVhISgpXoXIprk4PEREt1xoSsJxISSKJKvDI514geJgxyeEaeF0k2QbotaEIlpUQCA5LszvRmqYY2htJVhSlThirzJOjbosrHZAlWhYtqcnH0iNfViH4ZZ3B+ZieOaeXTQc0ZRwarMxgIOvtGvuO34pASpTFJIHgWbSKM2EbvnF1s9ZwEin5iNf0mL+pWmFnJ6KevJpK3amdVIBeh9SfCM+8aXbGzsZRGqTv/AFRG/wBszD8MqZXe8RjNaU2XzJ62kVFmnlCkqFCCDHRf/VgO8ymxO7ecZS23ApEpSjJWMKScRUaeTxtbPLBSgF2JlnM6hs4SU06otgUqaZzucsKLn4ipyXzc7mhvEEqcEgg08j4QVpQ0xQrRR+ZiZLtSJbqSgmYSSCqoS/6U6q4mO6vo4O5r1KAl4jiTXdWoOYzblGMt0tM1ZWCqraDQNG3AdwRQlCjn+ZJEZ+0z5NnlpKklS1ZByMsyeEcqdPY9DJBOK1cEW6LUqQFYGOIj4iwDOMhqxiFaLuK1qU1VEqbE+fEp+8aC4lSbQFEAhac0njkeI0iLtBeMqQoITKC1MCXfCH4M70hrlYrhDRbexVSrOsJwA0DljXOhOUIVdB1KX8Y1dz26XaJZWlASpJZQZ6toWyiiv3aBSJxRLSkBBYljU6+ArGubYsoY1FN8EL9hLgO/hprFlZLgFe4pRORJAGmVOMPSL0SuWF5KwqpuLc4Fiv1XaSXJIwKBAcuWoW1LiN7mtwrQmSJFzEEPhTUCpzJcevCJCLrQ+ArZWDGE0FAW3cN8UirwJsgTXEia77syOOZeH7wvhrUiaAWwgVOYUC/98B4/sdZIrsXFjskkrmIR8UtYBdsjufTF7xUWW9EgqBDlCs94NCcunhqxXmqXa5hAqt6OcyQsabw0VBnlKzxca+Iho40TnmpbeTR7N3kFTJqFM6kkpy/KSSMt1fKE7Q37MlWpJQohMtKe69DiAUpxq4LeQjNWC2KlTRMTQ+eSnB9jEq/FKUsqUSXevAMB7NDKC1CdZuFLlM6WhAWAoMyqioyNRAjlKL3mgAYjTiYELoYf6mJr9k7d2c5K8LhKFPp3Q7/OHZN6/wDEtCcJZcxJd6VckegiFcUpTEpqOzWFBxk7buIh+WkmzqSAKLSfPA8WlBOX7CQft/cctF5PPQSkuiWxFMgkOc/AxQ7QWsrwUYNTjo/tFteM4JnvMGHEkAimRQn2ilvOalYQzDCkivi9GHGBGCtfgGSfta+y22VvcpQUEOygQ5ZsVGHiYrNpbUZlpWVaMAM2oKQi5z+IpID0fzSCQfIwxazimqJYkjXfh+0aMKkwSyN40jVXDfhVKlggqVLxAOfiGnoDGNtk8qWpRdySeNYstn5hdNfzGtKPhBzFPOIVsk+mIjSrEatxjY4cs2XI5RiaC6rYOyxGgzff7w9epDSiBw/u48IiXDZSoFKiAkUzGZJH0ideljSkMVOpyzaFAKiCdxB+UQhFdctlbfpmiuwvp16xZ3HNSEF9FkmmgHjFOF8dOEWNz4SkjeptMyBw3H2i/q1eNnD/AOe6yiNskOmUQKAK9MQ5xr7Dax2aOKQctGHGMne8orlLBBJly1kMHZlIL+DawV3306UACoCQGzOlKV8o5FBOCPTlOsj+zU3/ADsVlnhv+2rMcPGKxN5BCJLjNCC7ZYfOKi9L4xIUlh3kKFc6vwiYiUJllB1TLl++bDU5QukdT3deDK24vNmEZFR9yTCVyi59fXz4w6uUDNUkNnn/AIPCJhu9JCXNThFG1IGR8I9OPCPKabboupd4Fk0d0pPhh8/GMjfSlFYd6OB5KLxq7LYiuWkjCSJYSKtVTkD0fOM5f1lMtYzACiAoZaHPfWOeOOS3aOvLK4JEe5rUqWs4XqMqh6ihrlEa9Z6lTVFRJNBXSmXg8S7vnETCXPq2oIhi8puKapQ1bdpvhq3shqeiiTcJX3wjOh4ZHyiutyfxVivxH5xZXNeAlFRVXE256f5iDbF4pilULl6NArcLf9tEu7QrCMJZgX45n6Q9ICvwiAWCyAQNc4Rc1uRLHe45V8ofl29I7rmkzG9Kn0jVuOq0oXKQ6JwbOpcZYQVUrmz+kC85AaTnhwULbjk/lCZVtQ04O3aDcKGoPk0NTbT2kpCHAKHbKufux9o1BtVX85HLxT/y2SKhaQPF28og2z4yCO8FDlFhehBnpmpUGdJILBqg+kMXmyp6VDCUkppTQ6+WsZJoWXf8ldNSQ4aoZ6bjFrf0kpmPoajzSITflnCllSMJBd/Ekke0TLzV2klGHCVJCSah6JY6b2ht20wVSkjOCChXYGBFKOajbbOWuUgDHiJIUlkqAoSasSHygpN6ykoWko7qlAIxHCrEkVd6NhIpTOKWQAQAZoRwUkqTmfH5RZKu95TYwQF/lSSKpbJT7tI55S3/AJ2O2F1sHfl4ImstKQlWFqPVmZnSK+BMVFpl92WCTUEhwaVII8KPE+wXe68HZBT6pKh6pCjGhlXBM7gCcIAKC+TqPdcEuwKgYWGRRDLG8isyF2rbtFVcIKgciC6R8iR5wmyKC5hUoVwL/wDjU3nG1TsE+LFMw4wUkJRQOynzH6Whpewkqz9+ZaWFQxl/qBTlics75aQVmi3sboSSV8Gf2bAUpaCrs09mTiAcBQKTVzXICK60y8SElvzq0o7IziztdlkSXEqYubiBScSMCWcGhxPpEO0IKe64YZGuZ3Dwi0XaOec1EkItpQZgBCcKqZj8yifnDN5X4Vkk1qpswGUnD66wJF2zJ5CUIKyKZfP7xdp2RlS0vaZpCqHCgO3iTTyEJKUI79zQlkyrSlsZATy+ZibZbxmIcIUQCXdvAfSOhWHZpAlKUU/s1n/MT/1Jo0cmqUnQCp3RT2hacbSVTMAyxTFv4slgBwjml6lVTLQ9O09mZ0JmzGeYwOpUaeTGDttiWkIOIzCBmkK0VxD5RoEWUzFYSSWq6lrOX8SqHjCE2gHf/XN/+2FWdJKXYs8F7Pky/wCxTMThCycPw4VGhdLM1A0PyrLaAkAomsRUYFaBh+XxjQWpCVpFSCAzjGTm+aphiVs8iSuchM+WnAp2JCgHbu4jjoXo2ReAvVR7ITotPdmNVd80Eky1ChU6gRQFiRvZxDlntxSAlYYUYszV+XGOgrs6JU9VnUjEkKxSwXLy5jukOdMvIRmb42ZSBNXKHwTVABjVHdI8wFR0Ryp8iTwOPuiN2G2TJaRhAIUqWMzkMYo3l6xXXpjmJJUGV2iqAE/kSBQ/wwzZ7WuWKHUumvAg8I2Fx2GRa6JmzMTY1JIYpLtQ5EVd4aeWUV9FcShkVN0zLLu97USoKKVL3MGPGIMi7l4gKioqaEPHSf8AayBLM3EsqCSpno6XG7hvhK9iEZpmrD1Yh+O+Od+pfY6F6XH3ZzK12VYWoHMKOvGI7HUF46cdi0z0BfaLBWAqgDB6tvIintuwUxBoCv8AhNf6c4ZZk3TEl6bT8TEkNqB14RIl2ElySX6bT5xOtF0qSpig00IV9YZmWKYXYKHkRF1JNbHI4NPfgAsiJY76q7gT8gPnDC7akOJaWB1UfpDi7AsCqD4s+sMIJdhLCjuYk+kFNdzO+yG5s8qzJV4U+kI7QjMgeH2i4s2zk5fxDsxxDewrFjJ2TlJ+NZ8u6PUuYDyRRlhnIy6J6mzJ4kw9+0nCdXz0+kWtsu+zyyRXyWVH5RWKlgkiXLUfEv8AIQ8Z2SnBx7jQ8veBEsXZO/Qr0MCG1ITSy4kSEmzkkAkO3qY1dyXdLUkFSAaA1rUFYyygQI4svLPRwLYtJaQDQAeAbXhD0xAANB/1EfOXAgRPHydLKnau8ZkvAEKwuTkA+urPGQnkqTiJJL5kvx1gQI7sS9p5nqW9bRHtmh1PLTdE6w2VK5yQoAggcNBugoEZ8HF/kbSw2ZMoTBLSEuoZD9xHpEHYmzpmz1rmALKAkpeoBVmQMn+WkCBHBk+LPWe0VQ3tna1qnqSpRKU/CNA4Gg14xSWZAzbWBAjnn8Qw+Q/JljGgECpL04CGpaA2XTwUCF/1L8sefzYCM/CJN0DvSaAutILh3BWkEHfQwIEKuxlwydfPdtoQmiZZUlAzwpKQpgTVnyGmkWEtAEi0Fg+LF/5FCXPnAgR6HZE4PY55eFnShTJDdCG5U0y1pUglKhUEUIMCBHX2OBv+4dHuq2rXYXUXJQtyw1KuETDbV4RUZD8o3DhAgRwyS/6eom6Ky7bxmCTLqKJ/SDk/CHVX1NAoof0p4/u8IECC0rA26IVsvNc0tMwqqBVCcv6Yy9otqwtQB9hx4QIEdeJKjizSd8iF2tWHP2HHhDovOYl2IHglI+kCBFnGPglrl5EKvWZ+r2HKGZ94LUGKnHgOUCBAUV4ElknXLISkhz4xJk2lSRRh5DjwgQItSOeM5XyOC8pn6zAgQIbSvBTXLyz/2Q=="/>
          <p:cNvSpPr>
            <a:spLocks noChangeAspect="1" noChangeArrowheads="1"/>
          </p:cNvSpPr>
          <p:nvPr/>
        </p:nvSpPr>
        <p:spPr bwMode="auto">
          <a:xfrm>
            <a:off x="155575" y="-890588"/>
            <a:ext cx="2457450" cy="18573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60" name="AutoShape 8" descr="data:image/jpg;base64,/9j/4AAQSkZJRgABAQAAAQABAAD/2wCEAAkGBhQSERQUExQWFRUWGBwZGBgYGSEXHBoYFxgXGBoaGBgaGyYfGhojGhccHy8gIycpLCwsFx4xNTAqNSYsLCkBCQoKDgwOGg8PGi0kHCQqKSwsLCwsLCwsLCwsLCwsLCksLCksKSkpKSkpLCwsKSwsLCwpKSwsKSwsKSw1LCwpLP/AABEIAMMBAgMBIgACEQEDEQH/xAAbAAAABwEAAAAAAAAAAAAAAAAAAQIDBAUGB//EAEIQAAECAwUFBgQDBwMDBQAAAAECEQADIQQFEjFBBlFh0fATInGBkaEyscHhI0JSFGJyc5Ky8QcWJDNDghWDs9Pi/8QAGQEAAwEBAQAAAAAAAAAAAAAAAQIDAAQF/8QALBEAAgIBAwMEAQMFAQAAAAAAAAECEQMSITETQVEEIjJhcYGR8BQjQkOhBf/aAAwDAQACEQMRAD8A3ss9Uh1PWUNyzTrlDieumj0UcItI6pDjdUhAPXQhaSePXlAMADqkH1pBpPXQgz100AwSR1SFgDh7QnF0/wBoPz9/tCswoeXtBo8vaCSeuhCn4+/2gGDHWUKbw9oZRaklapY+JAST4LdtOBiQD0/2hbGC60g0JboQYPT/AGhaT0/2hQhgdUgx5e0Fi6f7Q1aJ2FClbkkt4B9Ev6Rhh4dZQafL2iLddsE2TLmDJaQrM6h2qkGJY6r9oUYPrSD60gA9dCFDrpowQDrKB1pAfroQH49ekAIfWkH1pBDqv2gE8ff7RjB9aQAOqQnFx9/tCsXT/aAYHWkDrSA/T/aDfp/tGCEB1SA3VIHaAFnDnR604NxgFXT/AGjGCPWUJI6pCirp/tCVK4+/2ggOE3/L/wCVaP50zd+tUHEm/pX/ACrR/Nmf3q4QI6EznOly09V5w6nrOGEGn2HOFg9U5xRLYA6nrOHEjqsRkBuhzhwK6pzgNAJAfp+cH5H35w0VdU5wYV1TnAow43j784By/wAwWLphzgP1TnCtBFpHj7wpq6+8NpHVOcKUoByWAGpYD1eEYUUkmRNTea1PL7NckflONkFgCc/iJOeTbo0gTT/McqO0q/29SxaB2faUOF09mC256COoypgUAUsQQ4IY0NRruhL3LSjSQsPx94MP0/OAE9U5wRHVOcEQU3j7wxeUrFJmDGpDoUMYd0uMx4Q8OsucZDby/ZSbMuUJn4iiGSliRhUMWJjQUaAMi92Rs6kWOSFKWtWFyVO4euHwGXlF2Enj7xyrYLa2VIMxE5aglTFJPeSCAXyqH+kdLsF5S5ycUtSVjgxbI1D0zhd+5RolAdVg8PVYPD1TnB4R03OBYKKnaVSuwwJ+KYtEsOSPiWH4thBy0iin3tNSq0HGlCz2qnS6gf2dMuWlCAsfmmrL0elM42SpQLOAWLigod4rxhs2JBYlCSQXHdFCcyNx4wAmXn7QTk4lhQp2wMvRHZYUBalfEHmnUth8HiJbLdNJWRPKuw7dSFhKXJQiXJSGAwl5sxYy08419pu1C0rS2HH8SkgJUWycjPzelIFju1EtAQhPdG8AkucRcvUk1gBM3Jtk0TlBBraFzEpo7GSqVKK/BKErLZZRLvqer9oAlkpUEIlpUzsq0z0pJrqESicouk3ekTO0qVMwfJILFWFLsHIBJ1aH+zG4eg5xjGPTe81LFU6YUrCwl8IbFaBLknEQACUhbqLhtKNCbLeM+amW05aX7EBquZ06YTiJT3sMhI0FakRshKG4eg5wMPD2HOCYwxta1KQe1mdolH4dXUsTbSr4g3eSJMoE8Kw/d96TZ8whE2ZgmTJbEKcpQUzpqmYMjuBCGDsdXeNnh4ew5wAjrowDGa2Yt6psyaoLWpGBBSFqKiCozDUMAkhIAIBPEu8aI5a+8LI66MJI66MExyG/bOf2qf8AzV7/ANZgos75sw/aJ1P+6v8AuMFFrOejVlNP8coJKqbvTlDkldBnlxhB8/eKxYj5DB6ccoUOsuUICTx94dCTx94cAH6ccoUD045Q4JZ4+8Kw+PvCOSDQ2FdU5Qb9U5Q9h8feCA6rCOQaG5k0JSSSAACakaB90cavi/p1pWSonCXADsGLUAZmoDHYbysgmypkskjGkpcEuH1G+OHzFgEEqFNKv5iElLYviS7gAU5yfWozPlnGl2d2hmSS7HCRViCKUchq6iMzZpqElRx/FQ0NHLwcmaUpwIJUHd0g6hucS38nSkvB3uzWoLQlQIOIAu4q4elIM2lOZUnJ/iTk7P4PR44R2s4flXRjmc00SR4CEBM00AUNODEu3rWGteSXSfg6rt1f5kyMMtY7RaiggEEgYXU+7MescmVJUpbFQxGpf5w4qzzS5ILvv19N0RpSmmEqdRFDU+mXlB1KuRlja5Q/JSCD3g6f3RpxaNLsRf8A2NollZ/DV3SR+84BI1GIxnETAMXczqanKrjL3i+2Yn2dE+SZhKAlbnH3ktmKpFGLGo0hdQ2nydrCuqcoMEdNyhuWtwCC4NczDies+UAiKB6pygE9U5QTnp+UGAen5QAhYuqcoBPVOUGB4+/KFHrPlBNuJfqnKC60hfr78oHWvKAYR1pyhXWnKD6zPKCfqvKMYIq6pygE9U5Qb9V5QOteUEwk+XtyhCj1TlDh6z5QhR6c8oBjA3pJefN/mK3fqMFE+3yXmzM/jVrxMHFbJE+zooOX3h0SuujDVnPdGWQ3bhD48vaKpiCTL66MLSnpvvB04e0Atw9o1moA6p94MjpvvCQfD2g/T2hRRfXVYJcl9SD1xgDy9oc9PaEYaM9tLd89VnmCUtQVhd3ZwKqDg6gERyRKUjSsd1tx/CXl8Ct36THC7bZQkILu9NMwNIFF8boOYrFhGjjTfEyz2RKJuZqGPs2sHd1jSB3wnMEVHwsPq8PW+0Su0CkgBsSTV/hLA/KJy5o648WM2u0S0JViUcX5UjV97lhECRfzHvS0kDOpctTfEC95uKa4yajf4iJgLmm+GUSbyO9jYC2ySkLQgmlX0PrDcmyoOKYRVRJZt/nGfu5TA4us4thb0CUwZz4ZcIziPDI+WWd3zEBWEIAejqDmvnE+w3KJpw0AdnGjkA61LGMzZbWAXKtG03xrdnp6Wd051ql+Lh/doSe3A0W5cnU7HZRKlolpfChISH3JDDWJAHTfeEJUOHtCqdNBRyPkWOqfeFAcOvWEU4e0H6e0YIsJ66MG3VecIHWUGG4e0Ywpuq84HWvOCp00ER1SMYHXVYAHTHnBdaQOtIxhQT1XnBkdV5w35fKFentGMJX1nzhCsv8APODX1lEVFsSpcyWPil4cVB+cOGOtBGAyqtNmJWosaqPzg4lTJYc+J0HOBFLJ0QrEXQmv5R/aOESR4+/2iHdp/Cl/wJ3/AKRE0dZ84dPYAsddNB9ZnlAT4H35wG6rzggCHj7/AGg0dV+0H6+/ODY8ffnCtgDHXTQMXT/aABwPvzhRT4+/OFCUu2F5qkWSYpKCsnuZ0TipiVTIfURx5NiUtsSyQMmoPKO4XygGzzgcuzU+f6TxjmKbsCyfxAmlAz0JzzFIWTSOnCrKUXKaOpVSADjh+7dmipUxK2oxSScwX3CtRDCVTApIr8W45ikaCx23CpeIVbUEekTla4Z1w0vlDE7ZaUhJUooYByXUaDPSM9IvCz42CCEu2I7uIjY2azGfKWldCUlIIfUHMRkbLslOVN7M0CTU1yeNFrfUzTu1pRoJ+ysvBjxJqzULF8vnFXL2aV2uFRT8IpufyjS3ors5OHQYQM9CIEyYMYOTpG/fE22lZSk3wVUvZ0aqTxZMIl7MY/gUHejEprwpFou0spgc6DNyd3oItrqmBKwCC5c5Ggo/zEByaQmlM1WykucmyyxPUVTK1OYS/dCqVIGsXQPH3+0RrAvFLSoOxFM4kDPX3ikXas45chjqv2hT9P8AaB1rAHWcNYoH4+/2gwen+0CvTwPX3gWEAV0/2gPXPr0g28feCIPH3g2ALF0/2gYun+0Gx4+8Ees4BgYun+0DFx9/tCSfH3iusV6BUpcxbICVLxOSQAhRSSTu7r+cYxIstvE0Ehwy1IINDiQopOmVHHAiOd2rbg2e8p+NaVSaJIQcRZCThAYMF4iXctUxWXXt4uzi0VE3tFlUuikh1KLrU9cm7sYqZNUtSz3XUSScLAOTo1PARSkrsNN8G8mf6pTiSUypYBNHJdtH4wIwDp/Ur1+8CD1Im6Ujt90Vkyv4Ebv0J4xYIHVOcVtyH8CTX/to/sHCLIK6pyhkRY4B4e3OAB1TnBIVlXr0hT8flyg2AAT4e3OFpHVOcF1n9oN+Py5QrZqDpw9ucAdZc4BPTjlACvD1+0KzEK/UvZp/8pe79J4xy+6rVLBUokMQA5ZmS3HfG5/1CVaBZD2BSE1E3LFgIbuuN5rrujmFn2UmKDmgbUgZxOdVudWBPsOi+Ui0O/d7R33DKlcoFvvsGYVd1WlDShLa7mhybsYpixT6/aE3RsiZiSSsJIUUkM5o2XrE7XY6lGXDHbv2tSlQ7pAOdcXhSLD/AHPJYkPiJ3HJsngxsQnRYJ8M+GcVi7oQF4CpAVuxJzpq/HxgbPcepLuN3ttL2tAmgOvDIw3M2jUoAlIDNUbgQd8X8vYuWQMRYt+Vq+oyhi9dl0JknAouVpzbe26G1rgV45c2U0q/nmBShQEFhwdvHONTdu1lnxAKJFMyn6iIErZaWwBVpuHKFzdkJbUVXy+kK3Fg0yR1DZ+2y5kkGWtKwHDgg+DsaRZpHVOcYnYHZYSFTJpJdQCUsaYaEuGqXGuUbQK4inEcoaPByzVSHAOqc4NumHOE4uqcoMK6pyhkxBTdMOcADqnOCB6ccoD9U5QzMKA6pzgdac4S/VOUET1TlC3QRQHVOcNmYMRS4xAAkUcAuxZ+B9Ii3heSZXZklLLmJQ5UB8QNRSpplGLv3bhNmvCYCUKlpk4VYarCxiUEmjO6vAB9aQUmzF1ZNq5RTazjxmzrWSKJ7ofCASQPiSpIPhHKbLtTMlyJsuWspTNU6q4lAEfCDTN6kVPCKa03gtallS3KlYl1Z1byGAep01hpA3etPaHtRGjCwys60G4MHbe2UGhBVRsvaJVkutSmLZxorJs8lGHtOLgEe8SlOzqhiM8m7A2R9PtAjb9rJFMKf6U8oET3KaUanZ+aP2WQSQB2aA7nMgAD1pFslJ6eOV2PaaZLs0uWKlKkKBCQfwxXCRQuDV6xvrvv1E2eJaCSDKEwd2neO982oRvjqTPNlBlz6+8D194as00LTiALEnMbiU7+EPYem+8GydBp8/eDJPTwTcOvWDwcPb7wDUAnx94UH4+8I66rCBaUOzh+uMANFdtXbAmyTnqSkjUsc67qRipl8pw4BixEbsvGIW0M9Spk1RkhIUtYSQ4coOEuHYlxXfpFbc81p63AOJ6kOaA5Vico6v0OnC9JeJvAu1Wpk/X+IVZLQxVocW85tEIK7HvzKjESPMlgA+QEQLDPK1lYcgqLU4kh67onW516qH9rL7WlKZaSRiBKiCXZ8oyTjdu3xabTzD2iSxT3cuAJ4xT9oXHX1isVsQyO5Gn2Rv1aV9kVFSSO65PdI3cI09vtDgDFmRSu93jBbPTP+TKf9TZcDGmtea2dwVJBG8Dgc/eJTVM6MLuI/bLeU/myfMkRNsNtxKl4gWxAGpzOTxlrYScINXLF/AnfvjS7OWgS6LcEkNQnLwMK17bFTuR0i6JpIUGIAZs9z7umiwfqvKM5s5ewXOnSnBKEoU2rKd3rxEaLrL7wMfxObL82LfqsAdZ8ogG8U/tAkuMRl9oz1bFhyfLjBX3b+xs82Y4dKCQ5wupjhDvQktFUmSLJzv8AnB4uqxTXFfaZ0hEwEOUpxDMhTVBrvBijvzalUi0hRDyinBhBq+ZVhGRGVTyh6NRs1zGBJNAHJqzDi0VNv2hlyphSpaB+CqaMSjkngz4Wq43RT31tlJRKmjEQoSMaWTXvkoDFSgFVIpwMclvvambaFglXwyhLfKjd4UqytzmMo3yMkWe0G2na2WyymQ8pRKqEgFJZGElqEEuAMmrpGat14zJsxUyYoqWouol3P0A5Q1LkFVQOuFYuLFs4VB1Fk55H5PAc0tkXhib3ZUyJCllkh/DKNTdlw4QFKJALaHPLJuMKky5cgE/CxDkimQrnqaP7wi+L2UmS6CxdhR21+Qid6ti6ioK2WsyYmUFl6AZ1fKukV6L5EwBQJZ2q7jLOKe03h2khzmpIf+IKY68IgXNOcmWCxV3gWo6QYOnZglk3SQ9PvOZiUytTqd8CJf8AtZaq4s6/CdfOChdaDTICVrSytKGn1GtIn3ffoRMSsMhaclMCK0IUNzHX11i/sF1S1yJL/EqXioatk5Tu0ekVt47HKFUkKA1S7+jQdW5PRsWt07XdlY1SiApSFhSC5IKcQJchyCD5eee8TtVZSH/aJLGo76XrXJnEcPn2eZLfNtdC3GGkTVmocRVSXchLHZ1/avbKSmzqEqZLWtRAADLo7kkUYMGfiIRfG3UhUlIlTQVrYqbusNQXTQvv5PycpmECpbzhOFXH1jOcQdGXg6Hbdt0CQAgjGZiSwSCAlKnyo2UMbSbUyphT2KzvLBvWmefoYweBfRhK0K/efx+0I3GqsbpS8Fgq9FqU4VizKgaAuo6ZPV3ES7PbUy5oUB3ajCVJevdz8X8opbPZFkHCN4zI8YcRYV0//R+kbWlsUjjkXl4XomYioZLhXxJegJ3btN9Irp80JbsyO6p/ixVFHcNnuhtNyTFVcN5/JoSbkWNdNMj7QNcRtEyRfNoTNIqlJSk5HE5ABoWo7t4gxCWhKaY00y4sRw1f2iULiWf1f0wZuJe8+gg9SKM8Mm7ZHshShaVBYJSXFP3m+VYkS7zYrJUO8cWQqX9i3ygzcZ1UfUQo3AsB3LPmWAbxgdRMKxTXAyb3CinKin+Ecfp84lSb+UKuHbcnPCfr7RFnXW2uo/MNSBpCzdA3j+on5CNrXgGiXknXVtSuzzzaEkLWQQQr4SGaoSRUaReK/wBXLRukj/weuX6vP2jKW3Z9SEuddx8N4fWE2PZ5a6gAh2Lqw13MYZTi+wjwuy1nbcz12kWjtGWBhAAGHDqnCSxHA5mFWr/UC0TAyig/+2nr7REXsfN/SK5d77QZ2LmUBwAner5d2G1rwDosrxfswKJSogqLkggcdPKI029Ziz31FXm5i3nbHrS3eQ9TR9PKEJ2Z7r4xk+R+vhB1h6LKhdqUo1JNNS/+BEuw3QqadPGjAQ/ZbGiX3llw44aPu8ocn38cKwkNhOWmkI25cDxjGHJd2O7pUn4mUoMzs1TxiPar+xSlqRUh0gkChcRTTbeTPFXBSAA+rvDd3pftpRcEOc/zB+GTgQqjQ7ydkTL1tvaWdC3DrZ8mcAg08awwpRmWUlJfBmG/TT5H5xHsKvw5iF1bJzvCFQ7dwKBPlvkpSeqQUqJylqa/ANm1hWNC2bE2Qo4I14xWyJZlWiWN4G7UERLu+1JE2YRUEhQ9a0bjES3Wt5ycu6WH8OIkf3Q9bsk37UacXl4wIqDaR0ftAidF+oXFxWsdtKUCoYZWBVCWGHMMXZzui0sV/LEi1LOGaoLdNaMs0yL4RFJs6sJx78Ct2TIgsI/ZkJGZWlyP5bkP4wssactvoMJ+1fqX152pExSUEOVoxuRkPF4qp5s8hPfQCTkGJ9nhS6zwASEy0gJycOE0fNq5PFBtDNImJq/d3cSICg7VjTnpjaNbYU2aYkKTLDHx9CHgrbbrFKWEKlh3qwKmHHvZ5RndnbWQleVCnd+Zx9Irr3tBE+bRJ75qQK1hlDcWWaopnR5V3yVgFKUKBDvhLEVbWKOffNj7TAEgDLFgo/i7txaI9wWkmzjvNiChwAS+hyd4xyp9Mh6Qqx3Y082lKu50DZyypExbgfGpqfxCJtrs7rJCi24KI+sUWzlpIQhRqS504xo7LapQlYpmEMS5IG8wqel7lflGyH2IJzP9R5xYXbZQMRrpvOh4xn7sveR2xxTEtVnTQuQzuGEaK0TsAdOEAjQD6ZwcklxQMe+9lNbpA7Rf8R3wSLOkjIPvaCvK9kpSVEVNGpUua9bozUzahb0CQN2F/rCUyjnCPJozJYaRfTLKlUgd2rJOR/dOUZ3Z2+5U9QRMThVo3wnVmORjUotQduLacBvhbpjXGS2KK8JITLUWYBtCMiDE0WfEHAJByIBrFdtXtJKCVSaqXwZkniX+ULuXaeTNAlsUr0xMQrwO+L6nV0c3t1abLO8JLyVUySd+5/pGSvraOZLX2copAQxxMCSc9dI0i7XiQRvxbtARvjm9/SWnrbJwfVIMDEt9weolpWxv7q2o7aSCv40k4mc5MXDZPGWvTamcqcoom4EpV3QDSmp3nxh7ZAtJmMHOMCm4jx4RmbfK/GmDctX9x4xWK3IzyPQmbxF+mZICy7hLqIBIeo9KRjzeawsntC7szqZsmbKLW75//FQhncTAWGZc676xnFpGInj9YyRsk20maO2qK5AIB7rH0GkRkSA8xy4UhwQ9FYXYgHyg123uCgDN7CGBbK1bCrvNmxyb0MGMdgSlbJk4UlPRUtxropIb0eDRah2r1xMp/MoavrFWVlSUipUDi36nMw+LGsnEzOGgOkZW+EHLtgJmEsKJGv5Rh37hDtz2rCiaVOXKSCXOQUDnnnBy7pJdyHPgNHgKkJCqnFv1oHbXhC60+Bljkt2QLPKUknCXcNRzSnkIcTYSSSQ5fiflF5LsaVJJSkkjwo28O9W+cPy7mmlTYQAQ75sA3WcTlllexSPp133M7+z/AL3tAjRTLoUCaDP9A5wcDqSD0V4Il3WpCGKityjDQBg49TWHrHPQiWqWShZNUucABbN1AVHjGg2ZuiRPkykqWe0wFeFnoFkajg+cSrRsZJWFqTOQUoJSolJASUgOCQeMTnk9zQMfCMjOt7TiQe6UjIgh2Y1EVF6zcageHjq+6NReuxvZYqoJJIDEuwCS4DZd4RDTdCUh1BIHEke8WjlS3Qsscp7FRdEzCFuWduGT84iWx1LUWzMbP/bqSkd1NciCeUNm40IISpKGOpWQXfiIKzU3sZ+mdJWVV0WxKJJBooOwpV4z82UdB8o3irjKVhISgpXoXIprk4PEREt1xoSsJxISSKJKvDI514geJgxyeEaeF0k2QbotaEIlpUQCA5LszvRmqYY2htJVhSlThirzJOjbosrHZAlWhYtqcnH0iNfViH4ZZ3B+ZieOaeXTQc0ZRwarMxgIOvtGvuO34pASpTFJIHgWbSKM2EbvnF1s9ZwEin5iNf0mL+pWmFnJ6KevJpK3amdVIBeh9SfCM+8aXbGzsZRGqTv/AFRG/wBszD8MqZXe8RjNaU2XzJ62kVFmnlCkqFCCDHRf/VgO8ymxO7ecZS23ApEpSjJWMKScRUaeTxtbPLBSgF2JlnM6hs4SU06otgUqaZzucsKLn4ipyXzc7mhvEEqcEgg08j4QVpQ0xQrRR+ZiZLtSJbqSgmYSSCqoS/6U6q4mO6vo4O5r1KAl4jiTXdWoOYzblGMt0tM1ZWCqraDQNG3AdwRQlCjn+ZJEZ+0z5NnlpKklS1ZByMsyeEcqdPY9DJBOK1cEW6LUqQFYGOIj4iwDOMhqxiFaLuK1qU1VEqbE+fEp+8aC4lSbQFEAhac0njkeI0iLtBeMqQoITKC1MCXfCH4M70hrlYrhDRbexVSrOsJwA0DljXOhOUIVdB1KX8Y1dz26XaJZWlASpJZQZ6toWyiiv3aBSJxRLSkBBYljU6+ArGubYsoY1FN8EL9hLgO/hprFlZLgFe4pRORJAGmVOMPSL0SuWF5KwqpuLc4Fiv1XaSXJIwKBAcuWoW1LiN7mtwrQmSJFzEEPhTUCpzJcevCJCLrQ+ArZWDGE0FAW3cN8UirwJsgTXEia77syOOZeH7wvhrUiaAWwgVOYUC/98B4/sdZIrsXFjskkrmIR8UtYBdsjufTF7xUWW9EgqBDlCs94NCcunhqxXmqXa5hAqt6OcyQsabw0VBnlKzxca+Iho40TnmpbeTR7N3kFTJqFM6kkpy/KSSMt1fKE7Q37MlWpJQohMtKe69DiAUpxq4LeQjNWC2KlTRMTQ+eSnB9jEq/FKUsqUSXevAMB7NDKC1CdZuFLlM6WhAWAoMyqioyNRAjlKL3mgAYjTiYELoYf6mJr9k7d2c5K8LhKFPp3Q7/OHZN6/wDEtCcJZcxJd6VckegiFcUpTEpqOzWFBxk7buIh+WkmzqSAKLSfPA8WlBOX7CQft/cctF5PPQSkuiWxFMgkOc/AxQ7QWsrwUYNTjo/tFteM4JnvMGHEkAimRQn2ilvOalYQzDCkivi9GHGBGCtfgGSfta+y22VvcpQUEOygQ5ZsVGHiYrNpbUZlpWVaMAM2oKQi5z+IpID0fzSCQfIwxazimqJYkjXfh+0aMKkwSyN40jVXDfhVKlggqVLxAOfiGnoDGNtk8qWpRdySeNYstn5hdNfzGtKPhBzFPOIVsk+mIjSrEatxjY4cs2XI5RiaC6rYOyxGgzff7w9epDSiBw/u48IiXDZSoFKiAkUzGZJH0ideljSkMVOpyzaFAKiCdxB+UQhFdctlbfpmiuwvp16xZ3HNSEF9FkmmgHjFOF8dOEWNz4SkjeptMyBw3H2i/q1eNnD/AOe6yiNskOmUQKAK9MQ5xr7Dax2aOKQctGHGMne8orlLBBJly1kMHZlIL+DawV3306UACoCQGzOlKV8o5FBOCPTlOsj+zU3/ADsVlnhv+2rMcPGKxN5BCJLjNCC7ZYfOKi9L4xIUlh3kKFc6vwiYiUJllB1TLl++bDU5QukdT3deDK24vNmEZFR9yTCVyi59fXz4w6uUDNUkNnn/AIPCJhu9JCXNThFG1IGR8I9OPCPKabboupd4Fk0d0pPhh8/GMjfSlFYd6OB5KLxq7LYiuWkjCSJYSKtVTkD0fOM5f1lMtYzACiAoZaHPfWOeOOS3aOvLK4JEe5rUqWs4XqMqh6ihrlEa9Z6lTVFRJNBXSmXg8S7vnETCXPq2oIhi8puKapQ1bdpvhq3shqeiiTcJX3wjOh4ZHyiutyfxVivxH5xZXNeAlFRVXE256f5iDbF4pilULl6NArcLf9tEu7QrCMJZgX45n6Q9ICvwiAWCyAQNc4Rc1uRLHe45V8ofl29I7rmkzG9Kn0jVuOq0oXKQ6JwbOpcZYQVUrmz+kC85AaTnhwULbjk/lCZVtQ04O3aDcKGoPk0NTbT2kpCHAKHbKufux9o1BtVX85HLxT/y2SKhaQPF28og2z4yCO8FDlFhehBnpmpUGdJILBqg+kMXmyp6VDCUkppTQ6+WsZJoWXf8ldNSQ4aoZ6bjFrf0kpmPoajzSITflnCllSMJBd/Ekke0TLzV2klGHCVJCSah6JY6b2ht20wVSkjOCChXYGBFKOajbbOWuUgDHiJIUlkqAoSasSHygpN6ykoWko7qlAIxHCrEkVd6NhIpTOKWQAQAZoRwUkqTmfH5RZKu95TYwQF/lSSKpbJT7tI55S3/AJ2O2F1sHfl4ImstKQlWFqPVmZnSK+BMVFpl92WCTUEhwaVII8KPE+wXe68HZBT6pKh6pCjGhlXBM7gCcIAKC+TqPdcEuwKgYWGRRDLG8isyF2rbtFVcIKgciC6R8iR5wmyKC5hUoVwL/wDjU3nG1TsE+LFMw4wUkJRQOynzH6Whpewkqz9+ZaWFQxl/qBTlics75aQVmi3sboSSV8Gf2bAUpaCrs09mTiAcBQKTVzXICK60y8SElvzq0o7IziztdlkSXEqYubiBScSMCWcGhxPpEO0IKe64YZGuZ3Dwi0XaOec1EkItpQZgBCcKqZj8yifnDN5X4Vkk1qpswGUnD66wJF2zJ5CUIKyKZfP7xdp2RlS0vaZpCqHCgO3iTTyEJKUI79zQlkyrSlsZATy+ZibZbxmIcIUQCXdvAfSOhWHZpAlKUU/s1n/MT/1Jo0cmqUnQCp3RT2hacbSVTMAyxTFv4slgBwjml6lVTLQ9O09mZ0JmzGeYwOpUaeTGDttiWkIOIzCBmkK0VxD5RoEWUzFYSSWq6lrOX8SqHjCE2gHf/XN/+2FWdJKXYs8F7Pky/wCxTMThCycPw4VGhdLM1A0PyrLaAkAomsRUYFaBh+XxjQWpCVpFSCAzjGTm+aphiVs8iSuchM+WnAp2JCgHbu4jjoXo2ReAvVR7ITotPdmNVd80Eky1ChU6gRQFiRvZxDlntxSAlYYUYszV+XGOgrs6JU9VnUjEkKxSwXLy5jukOdMvIRmb42ZSBNXKHwTVABjVHdI8wFR0Ryp8iTwOPuiN2G2TJaRhAIUqWMzkMYo3l6xXXpjmJJUGV2iqAE/kSBQ/wwzZ7WuWKHUumvAg8I2Fx2GRa6JmzMTY1JIYpLtQ5EVd4aeWUV9FcShkVN0zLLu97USoKKVL3MGPGIMi7l4gKioqaEPHSf8AayBLM3EsqCSpno6XG7hvhK9iEZpmrD1Yh+O+Od+pfY6F6XH3ZzK12VYWoHMKOvGI7HUF46cdi0z0BfaLBWAqgDB6tvIintuwUxBoCv8AhNf6c4ZZk3TEl6bT8TEkNqB14RIl2ElySX6bT5xOtF0qSpig00IV9YZmWKYXYKHkRF1JNbHI4NPfgAsiJY76q7gT8gPnDC7akOJaWB1UfpDi7AsCqD4s+sMIJdhLCjuYk+kFNdzO+yG5s8qzJV4U+kI7QjMgeH2i4s2zk5fxDsxxDewrFjJ2TlJ+NZ8u6PUuYDyRRlhnIy6J6mzJ4kw9+0nCdXz0+kWtsu+zyyRXyWVH5RWKlgkiXLUfEv8AIQ8Z2SnBx7jQ8veBEsXZO/Qr0MCG1ITSy4kSEmzkkAkO3qY1dyXdLUkFSAaA1rUFYyygQI4svLPRwLYtJaQDQAeAbXhD0xAANB/1EfOXAgRPHydLKnau8ZkvAEKwuTkA+urPGQnkqTiJJL5kvx1gQI7sS9p5nqW9bRHtmh1PLTdE6w2VK5yQoAggcNBugoEZ8HF/kbSw2ZMoTBLSEuoZD9xHpEHYmzpmz1rmALKAkpeoBVmQMn+WkCBHBk+LPWe0VQ3tna1qnqSpRKU/CNA4Gg14xSWZAzbWBAjnn8Qw+Q/JljGgECpL04CGpaA2XTwUCF/1L8sefzYCM/CJN0DvSaAutILh3BWkEHfQwIEKuxlwydfPdtoQmiZZUlAzwpKQpgTVnyGmkWEtAEi0Fg+LF/5FCXPnAgR6HZE4PY55eFnShTJDdCG5U0y1pUglKhUEUIMCBHX2OBv+4dHuq2rXYXUXJQtyw1KuETDbV4RUZD8o3DhAgRwyS/6eom6Ky7bxmCTLqKJ/SDk/CHVX1NAoof0p4/u8IECC0rA26IVsvNc0tMwqqBVCcv6Yy9otqwtQB9hx4QIEdeJKjizSd8iF2tWHP2HHhDovOYl2IHglI+kCBFnGPglrl5EKvWZ+r2HKGZ94LUGKnHgOUCBAUV4ElknXLISkhz4xJk2lSRRh5DjwgQItSOeM5XyOC8pn6zAgQIbSvBTXLyz/2Q=="/>
          <p:cNvSpPr>
            <a:spLocks noChangeAspect="1" noChangeArrowheads="1"/>
          </p:cNvSpPr>
          <p:nvPr/>
        </p:nvSpPr>
        <p:spPr bwMode="auto">
          <a:xfrm>
            <a:off x="155575" y="-890588"/>
            <a:ext cx="2457450" cy="18573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3562" name="Picture 10" descr="http://www.hetc.ac.in/images_heritage/hooghly_imambara.jpg"/>
          <p:cNvPicPr>
            <a:picLocks noChangeAspect="1" noChangeArrowheads="1"/>
          </p:cNvPicPr>
          <p:nvPr/>
        </p:nvPicPr>
        <p:blipFill>
          <a:blip r:embed="rId2" cstate="print"/>
          <a:srcRect/>
          <a:stretch>
            <a:fillRect/>
          </a:stretch>
        </p:blipFill>
        <p:spPr bwMode="auto">
          <a:xfrm>
            <a:off x="225289" y="1295400"/>
            <a:ext cx="3432311" cy="3124200"/>
          </a:xfrm>
          <a:prstGeom prst="rect">
            <a:avLst/>
          </a:prstGeom>
          <a:noFill/>
        </p:spPr>
      </p:pic>
      <p:pic>
        <p:nvPicPr>
          <p:cNvPr id="23566" name="Picture 14" descr="http://t2.gstatic.com/images?q=tbn:ANd9GcS7be6VVavgHbwrep8M5xNElvfNIrucM9BYW9PYxpVYhWSeG7r1"/>
          <p:cNvPicPr>
            <a:picLocks noChangeAspect="1" noChangeArrowheads="1"/>
          </p:cNvPicPr>
          <p:nvPr/>
        </p:nvPicPr>
        <p:blipFill>
          <a:blip r:embed="rId3" cstate="print"/>
          <a:srcRect/>
          <a:stretch>
            <a:fillRect/>
          </a:stretch>
        </p:blipFill>
        <p:spPr bwMode="auto">
          <a:xfrm>
            <a:off x="6477000" y="1087834"/>
            <a:ext cx="2209800" cy="3026966"/>
          </a:xfrm>
          <a:prstGeom prst="rect">
            <a:avLst/>
          </a:prstGeom>
          <a:noFill/>
        </p:spPr>
      </p:pic>
      <p:sp>
        <p:nvSpPr>
          <p:cNvPr id="23568" name="AutoShape 16" descr="data:image/jpg;base64,/9j/4AAQSkZJRgABAQAAAQABAAD/2wCEAAkGBhMSERQUEhQWFBUVFhoYFxgXFhUZGBkXFxwYGRccFRgYHSYgGhkjGRgWHy8gIycpLC0sFx4xNTAqNSYrLCkBCQoKDgwOGg8PGiokHB0qKSwsKSwsLCksLCwsLCkpLCwsLCwsLCksLCksLCwsLCwsKSwsKSwpLCwsKSwsKSwsLP/AABEIARMAtwMBIgACEQEDEQH/xAAcAAABBQEBAQAAAAAAAAAAAAAEAAECAwUGBwj/xABHEAACAQMCAwQGBwYDBwMFAAABAhEAAyESMQQFQSJRYXEGEzKBkaEUQmKxwdHwByNScpLhgtLxFSQzU2NzskOiwjQ1ZIPD/8QAGQEAAwEBAQAAAAAAAAAAAAAAAAECAwQF/8QAIxEBAQACAgMAAgIDAAAAAAAAAAECERIhAzFBE2EiUSMyof/aAAwDAQACEQMRAD8A9xpUqVAKlSpUAqVKlQCpUqp4y/otu8M2lS0KJY6QTCjqTGBQC4Ti0uoHtsHUzDKZBgkGD5g1aa5X9mHGtd5bZLC5ILrNyJaHY6hCqCuYGOnXc9XQETUGFWEVBhQSs1A1M1y3Mub205twlksNT2L406WLS5R1lphQRYudCeye/DS6M1E1M1A00oGompkVEihKJpqcimpkaompUxoIwalTClQbbpUqVQ6CpUqVAKlSpUAqH47ihbts5BOkTCiST0A99c36fekr8KiLbbQ1zV24DMNMYQEEFjMzBAAOMg15bxTPdkvruYAJuMXkZIB1MZAZmIkYkxFOQPWPQjmvrLb2fVtb9SRAJnsPqKgNAmII8gK6avnvh+Ju2TqtM9kwRNpgN/awJEmBkj6o7q9Q9APThuML2rwHrUGvUoIVkLRtnSVlV3M799O4/Sl+OzNRNSJpqk1TVy/pJzKxw/E2bzKWdFa2SEB027hUntHqCoMA7Fp9oVhekvp65uMlq56m2j6dQWbtxkJD6ZkLbzvpmV3zFcTd4pnOTfuHSol3ZzKSVJ1MNskTsdqcLT3ZhUDXivAelvFcKwK3HIH1LpLI0sXaZ1aSxJ7QJIBMdK9h5Zx637Nq8khbqK4mJAYTBjrmqs0zq81E1MimNIlZpjUyKiRTJGmNSimNBIUqcilQTZpUqVQ6SpUqVAKlSpUB5t6dctdeLe83aBsotnURpV9besGSAvtWmkwP6ccVx9+2eyHTfJHakiTuszggfHwrp/S+zc4jjeIF+fVcOyLaSYTSyK5c4ySdQ2+oVBEGcO7YtpvJPUBQB4wTOPypS6p2bmmXc4gSpDgxvkgnpsd6nwnHPaZmtO9pmXQ7Wy6tpJBYSBgyBkZFJeGDTMe1PxokOwVcyQM7HIAHd4VpckTFYfS/i51fSb0yW3eNTDTEaY0hdl2ByBOaQ9LOMAj6TejsgHW5MIZXJWSTOScsI1TQ3FcwW2SC+uMEpkA+ZUTsdpHjU+H4lbg7LkHeCF2iR0z1x4bUt/o9T+w6cfBuMwJd8l+oZ2lmJYCJkx3dI6LiL+oKNa4g4mJgAnA7+tWcagZQASTqB9ldoadh3n76l9DAABMDxB+XX59aXJXHc9hWbUTDBsRE53n2Tn5V6p+zizcXgLfrGYqSxtAwdNnUfVwYmCMgEmF0gRtXmF7ghiCcjqMTFeh/su4669i7aeSli4qW2PRSoYpPUJIg7w4HSntGUdmRUYqdRNCEDUSKmaiRQlEimqVRpkiRT05pUBrUqVKodBUqVKgFSpjWbyDmTX7TO0YvX0EAjs2r1y2syTmEE+NAZ3pVyw3WXooQ+9iRoB3wO2djXlnEqzR1IK6jPeVDnp0k4rp/SH0k4rir11LDfR7Nq49rUE1Xrj2iRcK47KBhEjT07UkqvK8Ry4zBa4x+1cz8C3699KewVqwsxB7RAEHwJzP8se+huIcraYjcL7/1FQvcDCll1MA2VJBwDnY900Y3JUBMacfbbpv9Xyp9bGnKljoP847v4W8KtsXGW5bIBPZSf5SYPTxre4y3atwGJk5hSxMbSSQAM+PSrLXBpdUMpEbZYyD3EFTH9x0NaXPr0iY/tBBLASJ1Qc/fSu3jpkZMGAT13A+JofjeWaQ2lQ0DeZG+mOna8PHrV68pkSwcmJJ1qPvNZ7i9FdudAcCQJ7j7sTvivUv2dvPL7X896fdeu/hFeVvy5l9kuJHeGGfKf0K7z9lPOCUu8Ky9q0TdVhsy3WaQR9Uhp8wfA04WUd2aiRUyvhWZyPjXu23NyJW/ft4EDTbvXET36AvnQgdUTUzUTTSgaapGmoI1KnpqZNSnpUqh0GioXLZOzEeWnw7wf0aspUBR9HP8bf8At8Ps+HzNc76AKTws63P7/iMHTH/1F7rpz453J2rqTXM/s4/+32j/ABPeb3PfusPkaAJ5zy60tq8wZbWuXut2QIgSz42gE+cmvNPSPgRbu6UuNc3kkLKldMTp3nJ6bV6H6W27WnTciLhX1mptK+rthmjVgCTjcb+FeeelXN7Nx1KXEbSxY6HVgSVjJEzuf6RUfT+MuyxgzMEnoeoIOYjer7lzUQAMEQdxuf7/ACFCrzFSmmZkPIhiZJ7GwwCC2/hVR5go3U9+NQ+8Gn9HxZzjgG1i4meyAQdwRPxEH5eNX8q4BrSktuxkAE4GN4PWB8KiOa2zp16vtdhzJyDsud6Tc3UAZck9SrgY81k9fhT3daTr6tuRpujO/e3Q9RP6iriRA8+8+Xf51nLx66WUKxn7LzPw8qj/ALVURPtBpyCDEysiZ9mJqddqGOBM7HPXvFdz+zWwpTiWKjV65QT1IFtCoPkWb+o159Z4i36tV1qYVVgxPZA3HurvP2XPA4tcR6xGXyKRgeGmria7G9wFtpJRTiMgHGehx1NYfojwiKOKCqBp43iANPZwSrAY8GrpTWF6P4u8eO7jJ/r4fhX+9jTS1yvifkaiZ8D8R+dWGokU0qyx7vhBqJcdceYIqw01CUVM7ZpUigO4B91Kg2pSpUqlsVKlSoBjXMfs+Df7I4UrGo2AyztLSwnwkiuk4h4Vj3An4CsT9n6xyvgR/wDi2f8AwWgOD4T0E4ni/wB9xZdrxJ1esK9kgkEBiGCiQSFtKFAI9rJOdx3o0LTlWuAwTI0sTHmW7use6vVeZ88Wwlxmgw2kCQJchYST1JYZ8a8x5txTO7OQRqYMRJIEmQAYAO/3ms7VMa5ygahBUSDJgxMEiR5iPCaKHJ0iNWqfsqB5gTIzjepBuyO4QJPXPhUL/ElEZ/4VxM7kwPmflSl2PSvjOBS2JJQKRI1FFJPa+qSJGBEeO1TscpRgWlCuwKsrbSDOnG4BAme8CufwSWbtMSJJ36/Lw8BV3DcR6twyGMdoDZhJ3HX+1Xocm/Z5QgIAOempRE7CR3bVncv5XqUsxXJPQ7ScSIrVN7rIHXpPeBk0NZaF/W5Pj+s1ntXYe9yYHZh79UfOa1f2f8LxCcfbWz/w8tfBI0erAZQY29ZqZQCAD7U4mgXvYMyO/wAgTP6FdR+zd44u6O+wD8HX/NWmKK9GNYXJTHF8wX/q2X/q4e2v/wDOt41gctWOY8aO+3wrfK+v/wAKtm2jTGpGo00omo1M1E0EYUqi90BlUntOSFHeQCT8gTTUBpqwIBGQdjUb95UVmYhVUEknAAAkknuArwvhP2o8aqKvrx2QBLWbZJ09SZEkznA9le8zPjf2hcVettbuX5VxpOhERveyGQICkgb6mHskKFprt7NyLmq8Vw1m+hEXbavgyASMiSAcGRkA4OKjz7m6cLw13iLhAW0hcyYmBgTB3MDY714xy3024qxaW1Zv6bazpBt2mKqTEKT0UZAMwcZGKfmnplxPEobfEXpRiJVUCAzkglfaQZADGDiZImjQeyc44r/dL1xCGHqHZT0I0EgyNwd6yOUczHDcm4e4xgpwVojaSwtLpC6sSTAA6kivMn9OeL+jmz68vb9WbZm3bZiGWCC/UiAoJzDNMmCBuI9Lb1zhrfD3XDWVW0ApS0MWtJXtBgd4naQibdrUjdvx/NTxPCcNxAGlm/eGIOm6ulTnSJYXEYTAyu2BWFzeyXuhjMhWUAjYObbfIIB7j7uWt8yUCO0FJnSLhAy2o4FyMqXQ4yGPWkeZD6zMx7y5YkwZJm51bQ3/AOtajj2e2s13XAHZAUjO0hk0nbAgPj7Q36DcTe1WHI2DROAcOsYGw05E5rP/ANoIPq9+QwnIUfx94Lb4LtTfT7eQFGZmSNoIyNZ66W80XupyaCIuNG5Oe8+NRe4Y3Ix+dWHj1IOFBPcY+qq9G3BXX5k09zjUMwEEzEMcAxEdvoRI/mPhT2NVs8U4UWy0gFVx35UHcQABknw8agitDzJyYxsNo8cz8ayn45D0AiSJP9I9r2RsB501zjwTjSJ8ZIwsbnoQSP5m76z4r3dNbh007iF7W+3aYk9O8mjOXc6bhGu3VG1nSIIBMvaOlSVYSdJ3gRqyImud+niQYWJ28NUxGrbT2I/hx5IcahGRnSBucwCM9rrgnv0jzFJ1X0Nw/ErcRXRgyMAyspBBU5BUjBBHUVyPNecjhOP4u65UIOE4NmJkQPpHEIxkTMBmO3dXn/DennF2raW7d+EQBLai1aJCqIGWBJIWcmcqnc2oXmfPL3EPqv3GlrehoUINKMHQQoWQGcnPUnfsxe0ca94NAcw5slq5YtsQDfdkWSZkKWECM5AGY9od9eS8J6dcYiqqX2KqAAGt22MDaWKljsmSxJ7eZIIG5lz2/wAQyNeuO5tElCF0aTjI9UBkkGT1AAxmTZcK9vrO55zlOFtrcuMqqbtu2SxIj1jBSRA3Ak+415aPTnjzvxDe6zY8ulrxPvjuiheYekfE39I4i9KIS2lgiLq+qdNtQzkGIXtddhLA5QTCur9Ouf8A7+ytu96peHLNcuI+A7A2wkqjdsTnP143pVyvAcLduEMC1kZIcKfWsM/8FFxaTvCkkjdmAwqyvkbzx9OfscjMfV95ii15IY2T3MPyoHnPM2XSiNpxJMwd4xPlRHJOZs6lXYEqd5BkEGJjxG9a6uts9iV5G2MJJP8AGufACan/ALE/l3/jG46YrP5zzhw/q0cIABMlJJIkyGG04iIwfKtPlnNTctyzAlSQ0GcADIImN9m7t1FGrrY5KzygoNZC9kFvaU+yC34eNV2+V3FYAW1drhVQVlgvaBZnXuUTkmM57qnzDjrpeJK2mJUAae0CCCWOSSc4BjumJo7l/MBcCPK6oYNpIwQVEgDaRn31N3Jspd1S3LEG052hNUAwdy476kvCKNxPSCiL8O2aMEscR2QBkxuB3A/wmoPcgwYxHUwJ2+WcD54paiuVUJwAMDScwJgY65hs7Uz8vCxP1swEU9x+sw7x4UciQw1BcEffGMeNVXknREQBHhJVCNvJvgam/pWNuwo4JT0b+i3/AJqccKvj/Rb/AM9Xi31jHy+dJrY3Igd8SD7/AIVO2qpOAUycDSeqp3eDb460w4EbALGcwNwSMCT176M4IYJ21HHjAgx4Zj3Gnay51EaSCWMajqySYgrE++kneqEPBe/boo38z+FJOVAznbwU9CfCOnf+FXScY+OO/wCzV3DGZGNxtPWe+inbdMU8vZmOlikg509iVEANjHaA38epip2+TQyxpbVbd51OZ0lNWWHtEsPnUuY8yNley4R3Y5JAhQJJGrrJAn+1NyfmTNqFy56zTKjIYjWryCRne2N+41WO9bRlexFzkhgE+rCgGZJ6Rv2MbH401zkRAJ/dHTBMScSASZWAIO5p+a8Swj959HT6zZW40mAEESARJnE9A0EU3LOZrdlcvoK6MlyZ1dp8e1jBM7mNOweutjld6JeSz1TMR2Xgg7EELEEZ/KadOUi3ctvK9lwcA/VBb4SKzucc8b1hVb3q9IXAZlJYhSdYXPWMk7bZrU5bzP1trUe00XJKgkHSj7mAJ7Szt86Vlk2fP49G4LmXDcOB9G0lmw7lgzAqqkI5kkHS4MHafGnrznk14C5fsktaM+sZoVsq7IRpmDJYgt9kdwNNS9dJ9uP9IBqdTkdmPg7npjqKfkAg3B3hPvb8qlfsO59kzkHOAfCd8RVnDcLctywtkyAN+6envrq5TjpjJd7Cc87V9iOoT/wWtH0XYi3cH/U+WmPyoduBdyW0NOJHd06ireCV7ErobtmckCMZjHlRllLjoSXYS+v+9XO43G8oLyfura9Gp+iz33HJ8h6v8qzRwjatTKwmTJyJOrfHhRvKWKp6sK2kGZbSAJI294nFTnlLBjLybTcWLYdjt2cRMnMDp41iXvSO4XDabeDiVnAOJMiY8h7tqM5mSVIIODnTBMkDbI/i++swcIBGLsCfqWvh7Wwowxlm0eTPjlp0nA8zF1JIhgVkDbfcfl94ya7vEaFZjsAMd52HzNAcpOjVhjEe1pG58D9mp88JFpgY9pdpn2evhmdqyzkmWo18dtm6zAlziXycd5nSPAUfwvLLth5tXIiNQM6WmYB75z3de+s3h+OIhRgfL4Vo8VzvsW/3YWVnVJhoYpOnECbffvNXqejtroDxGrS3eCSJnIiRQXM+c+otpADO8lQZgAEiW2nOI8DtvS5W5e2kAAEsBnvaGEZNYvPOIXUrOGg2xGnScZbqftfGaiYzZ23R7XpLeDSy2nBOR6sDu6gSCffucbR0NnilbS6YUiQIyDKyD4gyO7FcYvMbJHs3MbYT/NXT8jYtbt6QAGZtOox3HIE+HxqvJjNbTjbvTH9LrZ02o727hgpZI399VejMqbmTiD2QrH2L4B2MQTRvMeGF3SukgKAwhsdpV6aY2jMTM9KI4HlJtgkAtqZRBbBMP3AHYnr4HepxynHS8pd7ZXpZYJvJ/wBuTLSZNy5JJJyT1PWBNEeii6Vv4z+6PfABuA5G2WWtHjuVPeYO4OBGLgHediCBv0A95zVFrgWtE6Ae0AD2px7gBv3ii5TjqjjdsLn/AApPE3SIgsD8UQ/jW96OtHCqvXXdBMfxKkZ64NQucqLksQJJyNcZAA7+6KZOGe2OzoAmY1z3ePgMUXOWaHG720OCvBr4k6SLLISTuGui7OASTLREd5pVbyTlQe8i3CzqQ+s2SdQK6NK6gBPtSRqA7PgAVWeV7OftzvPOarY9WNAYlAd4ES3hRvLeIt3kV1WJMEHoQRI8eh99c56TT6239m1bjM95++r/AEbuNpIAwG8iJDEkxuZCiT0rqsmmUo7m3ME4dx2NZfte1p0qCUK+yd2UmtGz6u8LLokq5z3iJkNnowjHeK570lWXtjuRh1/516N96N9FHY2myd2C5IAI9W2I6knpRlj0Uq/jubWzd9Sibe0048QB199aNm7bZQ9sHS6SPiMHJyCCDXK8Li9eY7hXPvDLWl6Ou30ZGycsoGYgFSIHfLNnxpZ4SYjG/wAm22Un7fn1tj9e6mqiDpYCWjSk7Z1Ws+EwflVgYH/T4dKrwzWLDz3eS+19f+X8/wAjQ/pGf93f+ZfuFWWmMsANyJ2AgyD5nNB+kHEauGaSFYsMeCyDA3jArHOf5G/juvGI4f0esOFCm/6zu1WojvWUGw6TJJUAHJDc95TbWzMX1KW09SWNvS6sXZzcHqwQwJEDEyxopOXMySLjqxURofSoBGAzlSc9T5wO/m+J4m7+9DC4CoCwPWMWPQMSCHGOmkYHcKcKZbdLyJv93tfzt9xP4Vl+klrV6v8A7S/dFFcue7bsKQuoBpggh1MAzH1lMnESPEbCcxu6haPQqYzOAxUb7ZDVOM/ku5dac8OE04++u15DIsWf5/vUT91c3ctxJ8zW7YLW7Oob2z3dWtuw8h2O7qO7N+TrEY95RPieKS2jXWUOAtsAYknQqgZ2GPdQ/Kec/SGg2lWCvswQRIGREzn9YpueWot3xvokZ+wwAMDE6QenWhPRpMXBtNzhx3bvcBrPHGaXnWzzC+LNlnFsMViRgQGKLJxsGdBH2qp5DzkcRrQ2ktuoLdlRB/iwRIac7mc7UNzhexdBODZchekLxPBlTHfpJzQnozbUXjqGNBJ89SRv5n40+M4nvtpekHOPowAVQ73ZudvUQqsF2zPtSAAQBpOKv5Tzb6RaLFQjKQGA2yRlZyMTjNc/6ScOxu2w+44e3tEYLriMdB3bUT6O2It3tMahBUkbHRc8PAf3ouE0W+3V8Jxrm9cAbCvaVIg+3aus+RvJtn3ClQHFDS94qdJD2GJ7iV4xTsRGSf6qVK47DjOfXh60bf8ACt7EESBBGO4zjwq7kB7NwyACceYEfDf4UAP1vTFT4fr31vw72x/PbjodzhdbpBHZtknPU3bh+MMDHjRXo1fW3bhioJZiASR1TDYxhCfGaxfVn5/repaR+vKtLPjH8v0TZEvdBMSrR1El1OI3ETR/IONVLNsOwB1Me0cwSpkjOk4IH96zuEA1GO5j1ihismAM93X4UZY7hY+Xv06niOcWwezcSCwmJJ0wJnGPZjvzVNnmVuPaHWsUctc4I0Ttq7PwByfcKI4XhlQlS2s9FUTvjqMnbpUy8eoeU59321bfMRqGlhBHWdM7SYEkeA7htvVfOrQNu5pJfUBJ0vqJkljhdIUCDA2+dU3eDI0syEEjYvbB6Tg53mrrF2AyrK6sH96sYiDAwSCBvO1Rlq3bTx43Gao66yEC3eBDoFMaNR+svZw2Mdw3HjQF99AuFdGlfY7CkxBI1ELucHIWBiq7YlgxdmIGkFrlraZAwtaXH8Kv0e2C0kqNf7xR7QJADMNJ0iBiJk70aipLE+SccPV2y4IBZ3LBHIGwEaRGSPkazePtISoXEKdUBx2pJG43KxJiMeFX8NeVENvBUE73rfltp6iOn41ba4FLzQInEj19oeGAUknyms5dXarOU0EvWrYUadc9Q0YmI2UCPHatPh+Mt6YnUrMskg+z6koZB3GvoJwTUb3o8mn2riQMsQr24yclQIODifzqlOWaG0F0ZSey+yncQSfZaYGcdxajlMuqm88O/wDq3m9wP9I0Q2tbmnMGWLke1tuucUJyrhGti4XU72mGVIOm71gnENRLcrcMZtg7+yQT17iasHCgWnO022kdRpYb48PmKLqdQued9xHmNsuHgE/urqARuWayy79D6s/KhuV8K1q8x6C2RJU51IGgAHvBHu60SE1Fj2jIidGMQB7OJ2qJU6jvAUA+0PqHfGOmPGjfWlcqq57w5d7boCYtBDtgh7rZztDL86fk6lPWBlgOo3HUahG/cxqa22IWCT2ejddTRTm2421x1kj+330b60N3ex/FFXN6CQHCAELsVa4xJ651EbU9CtbcK3afpsCSPKD5/OlRKLa5i3Z64GTv5mmdBjJPkP11iifWWU3lz1JxPwqx+ZL/AOmumNjv+OK25RlPHQdrgHY9lDvuT0j7qf6Hp9twuZIUSds7xmo8VzFzIJ6eBqHC8Bdu+ypP2ugHmcdaXNc8Untb9Lsp7Clzt2jjPgIFWWOYXHUqihVO3q0jPjpGR0NafCejKLBbtHc7Ee+REDf8aJucwCiLYG2/1fju3ux41Ny/tUxk9M2zywATddlBIGzyZ6aiIHkMmNzRKcSiDTZQL9ojJ9x/H4CqLrEyz9qCIMbZ6R7Pu+dJRTnfbHLLj1D+oZm1MJ/mAPd31bxHByDoUDuwPnjbalZnPh/f8qXHXzatlhuI32z31nldZNcP9V7cOpJOmNsBVgQSTGeoge6oXtPqwF0AgQCB2pzBMnOT0FHPy9gqFmI1KGIIg5AJG3jQPFyuuGY6BM95G/4/Cr3oaS4I6V7QDNMk6RkfCo3bbmCrx4RH4VHlr+stamydUfKaq4++bYXT1nfOxgb1jLNr701OG4+6pEwwBkyRqM7w8avHff4UU3G2zqLW9xBliSR3Yif7DeuWPNn7/kKP4e9KzuYU/GKeUhzKwa11UKlAzqT7DeGVVbgPaTABUwwA37r0N8rruBrgjtELqQf4VBCDzA+VDW+Ja3q/h0liDEEKurtAyD5EHy6VfwHPUuuIVbUAnUFUlY6jUQIj7VsDxqd7VNRYeISNRE6hMr3SVyRvLAgeU4kVZb0NqUM6l91Kq0GNJJJiAAATnGnfetC9wfrvaYX8AytpPWQIYSVAv6fGdPjVZ4S2bdwW2cG4AO0DcWAQxGpFDAGP4W99L0vUoN+F1Aw9t5ETpIMgsQRPmPOKkOFP/L/ob8oqDcru76SwG5Ttgd0gDWv+JRQti5JdtWpEIEAntO0wpI2UAEmO6Osh7K4T4v4xYtPGuQBhpI9pQd5znvpU9u+x3OPl8Nv9KVGy/G4Ce1GTWjwfJ7jmVGkfare4XlVu2NgT1Mn8KJv31txrxIkDJZv5VjPngeNbs9g+G5BbUgv228se4f61fxHMktghckfVWMfzH6vlv4Vj8w58xGlQUBAODkjpJHQyDAxQfDOSpP4bd+Nqm0DeN49nJBbGJAmAT57+Z90VajdkDuHnWT9IkH3d39+6iuDYlZOx8vwz07qjO9FPYy43Z8z+NVExtVXFNAHn4dKHHE+I+JqvHf4svJjvJqcPeB1frImm50ZtN5j9Gg+CEkn9d1WcxvakIJk48PdWOe+W2vj6x0a76VX2CjUOyoUYzgRPdsO6pcbztmtDA1MCrHwM5EEZ85/LJt2pmiBaJWMx5fjVcqbY5C37mP8AqfgKp54cJ7/vp+UrpUj7Xh3ChuY3dRHdJ++aiezt6ZwPfW1yUgoT9oR39aySo/RrT5PswHeNqu+kz3203vj1gnqGHwx+v7UNwvDBVuEdbbxAg7DeMfAfCquYEgFhiMkg5Hs/rpQXBcae0JwUYR2R5ZOTsOtZytMnQcPeM9k4yfqsuqDnTMBvtCG7jNWPzNiw1EsTpyzXBjqBcEuMfxes8oxQC4ZMzLBcyIBkYyNhmO4Vk8PxxYqMCSBiQM99VLZOhdO5t8NYcahcZY29bdIWe5eIT93qno/q28Ksv8NoxctmWEj1oZpG0oxMnDbq0Z61yj8Q9ldSmG1spIkGCoMNO6kg4I6GjuV+lbAKhEDOAAUJPfaaUn+TR75Mzzv05WgeWrPZJXw9r5NBH9RpqNscdauzhlIAOqxqdcmIbh7gDp/gJEg9NlVSr5OP430lz2Bp8TBY/wAqnA82+FZ1q8XyfrHMkkmD9Y7ms68vabzP31pcLYIAHX/U1pawA8W3a/wr/wCIo/gD+7APWT7gTNB37fb67KPgoFaVjhzpAg+ztjqDgTRaUZFs7+RrY4Jv3Sfr6zVlIg+VbnC8PCgREKCdzkzUZUSIXrGsETEGsr1LTEEnwz91dBafTIg5P9qruZac9KJs9I8DwWlJJyY92aa7b1Ajv6wD3UWL01C9Ajx/Cpv7ORz960QYGasfhjClVclgZGhtIyw7J+tgD3yOlazQdxPnUg0RGBEdI3Jx3byanZ8VPAcKTbAcEBT7Ok56zJGO7H40bf4MOukzgyM9YA6703D3Nxk476nd4ggwAD+v7UbPTDbl7gxD/wBK/i9a3C2AqqAO112k+cE/fSZ5/R/Op2vaFFpzGBuamEby/wAprE4M9tf5gPnXQcWoYgHqCPktAcNy1tYHZwQfHv6ilKWQ27e0hX7mtt4SrKf7e+sLhHh07gy77YI3roBwgZAB1UdO8DMfOs+xy65qGpTAO/Zn35qoVgnnIizP/VHzW4Mf0isvllyLqTtqz9368q3uIsKylMySDtMQHPXA361n8Hylg8soAGfqn7jS2eh66AylojzA6MN/hT1HjbLMoVAT00qCfEYHhSpcv0NM/VanP4/lVi37Y/RrIUMaco1XxqdxsWOItqoEnr39ameOTpJrF0Gkqk7GlZTmmtc4tWjAGQfn3xRPD3llvZ2Ayf5tvHFYAB8f1/pTq7dDU3Gjcb1+6s7j51EX08PdWEGapesal2fTdXi0kbR76a7xNsxkY/tWEbjUxut1+6p1TljeS4v6FTIXefdBrCtcUw6z4RRR49ugO331Uxn0baiXlHUbGoXeNWe+sa7eZvKoS368P9amz+jlbX05O4/AU68wSR+VYnrG6zSknvP6ilxp8o1uL45D/p5flSsc0yABjA+6skpjY+PcJ26d5ii+B5brg+strthm7W5AxHePmO+qnjtvRXKCl5qYgdABsOnuphzVv0F/KgLfBkmAROnVHhGrp1AmRRS8juxIAI8GT8TTniypc5Fv+1jM/ePMdPOpjnBHRfn+dBry64WZApldxIxO2SY+dT/2RdH/AKbe6D9xNP8AFkOca3JeZBrstgDOD4EdfMUqxvVMhIZSGEEAggkGZgiD3fOlS41UyjoF9GbA/wCZ/Wn+TukVTd5DaF+0Br0MrkiTugBA1CIBkeOPGa2Aff570xPymPfv+Fejxji5VVa5XZHs2U966vH681ncwsrevWxa0alDFnCqVGREwIYgkmB1cTFaNzh1Yyw19wYyi4jsp7M9ZIJzvVhb8vd3DwwPhTuOxtnX+WWlNrshyb6amcBmaQ+rVOIwMRGKp9JLE2gyhRoYloABOqB0Gc7+6jeOaPUnuvpGCdw4OBk4J2oI82tX3WyFLq5yxlcr2oA3M6SCcb4rPLWrDm/YF+UaQoLEtAnAidoE9N/j4UNd4VVMSfltt92K1+KPstjG48cxHvrL4r2p8Iri26LAwtRv1BO/kPyqlMBu8ePdRb58CB+vuqu5b7JHhS2AQun7vlikLp/XhUBSAo2Qy1alJnw+c/fTKsQO8fl/aruGTs/OkUANLdUqY5+P4T+FWvbEY/Hz++oNbzTjcz3fnTlJtcn4M22uHIB0gbZHtbeGIP2qO+jIT7CT36Vnee7vzULDdlfFV+4UNw3NAz3VxCHBkZyQc+cV6E1jJHP3bs/K+DVdNwYJtINhhohiDuJj/wBxogWipJSIP1Dgf4T08J742gCnlbzZt/yAe8Y/Cipp4yaK27VcKQWdwCCdIIPQjVII6GaImqSgJmM9+x98bjwNS1VUmhe1fG8KLgE4IOCPEZ6EdB0pVarUqm4S3ZzKwXNNNRLU01aEpptVRLVEtSAfj4JsqczdnrsqXCcjzFVXOGs2QLi2wCmFgtu3ZzJ7id6lxr9ux/3T87dwVLjOGFxdJJGQQRuCJ/M1Fm969qhdlkGPiBuJH51jX7WajdN9SQG1eOxPu/1rPucU4OZrztuqjD3VPRWX9IMzmrRx5pEtvcGo2JHhvUbPCr1JqtuMnemHFRS2GkEFD3bgDAE9KEfipqu68kGjZtPUO8VB2oAOTS9WacpOr4G8GtIQZ7IHvAgjzqf0dCQSiyDMwAZ8xQ3AWAiAL17U98gfhFEq2RXp4+ptzX2o5Yf3S/4v/JqK1UFy0/uk8ifizGidVGPqC+1mqlqqvVSmrJarZpVWpzSpAcaiaVKmSJqLGlSpGB41u3Y/7v8A8Wow0qVRPp30zr+/uH41jcx3/XeaVKvM+uqqBsPfTW1pUqX0l6qI/XhTlB3ClSpwKdAmmAz8fwpUqVBkOfjU3pUqr4G/wR/dp/Iv3Cr13FKlXp4+nLQ3Lx+6Ty/E0RNKlRj6F9lNPSpVQOtPSpUB/9k="/>
          <p:cNvSpPr>
            <a:spLocks noChangeAspect="1" noChangeArrowheads="1"/>
          </p:cNvSpPr>
          <p:nvPr/>
        </p:nvSpPr>
        <p:spPr bwMode="auto">
          <a:xfrm>
            <a:off x="155575" y="-1257300"/>
            <a:ext cx="1743075" cy="261937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3570" name="Picture 18" descr="http://farm3.static.flickr.com/2063/4510654023_fbc689e512.jpg"/>
          <p:cNvPicPr>
            <a:picLocks noChangeAspect="1" noChangeArrowheads="1"/>
          </p:cNvPicPr>
          <p:nvPr/>
        </p:nvPicPr>
        <p:blipFill>
          <a:blip r:embed="rId4" cstate="print"/>
          <a:srcRect/>
          <a:stretch>
            <a:fillRect/>
          </a:stretch>
        </p:blipFill>
        <p:spPr bwMode="auto">
          <a:xfrm>
            <a:off x="3886200" y="1219200"/>
            <a:ext cx="2259106" cy="3200400"/>
          </a:xfrm>
          <a:prstGeom prst="rect">
            <a:avLst/>
          </a:prstGeom>
          <a:noFill/>
        </p:spPr>
      </p:pic>
      <p:pic>
        <p:nvPicPr>
          <p:cNvPr id="23572" name="Picture 20" descr="http://t1.gstatic.com/images?q=tbn:ANd9GcT8AVq4uM3C38_qfDs98flTigkVyPKNSQYlf4fDCPB7yGXnQ8Pk"/>
          <p:cNvPicPr>
            <a:picLocks noChangeAspect="1" noChangeArrowheads="1"/>
          </p:cNvPicPr>
          <p:nvPr/>
        </p:nvPicPr>
        <p:blipFill>
          <a:blip r:embed="rId5" cstate="print"/>
          <a:srcRect/>
          <a:stretch>
            <a:fillRect/>
          </a:stretch>
        </p:blipFill>
        <p:spPr bwMode="auto">
          <a:xfrm>
            <a:off x="6248400" y="4191000"/>
            <a:ext cx="2534479" cy="2590800"/>
          </a:xfrm>
          <a:prstGeom prst="rect">
            <a:avLst/>
          </a:prstGeom>
          <a:noFill/>
        </p:spPr>
      </p:pic>
      <p:sp>
        <p:nvSpPr>
          <p:cNvPr id="19" name="Title 18"/>
          <p:cNvSpPr>
            <a:spLocks noGrp="1"/>
          </p:cNvSpPr>
          <p:nvPr>
            <p:ph type="title"/>
          </p:nvPr>
        </p:nvSpPr>
        <p:spPr/>
        <p:txBody>
          <a:bodyPr/>
          <a:lstStyle/>
          <a:p>
            <a:r>
              <a:rPr lang="en-US" dirty="0" smtClean="0"/>
              <a:t>Hooghly </a:t>
            </a:r>
            <a:r>
              <a:rPr lang="en-US" dirty="0" err="1" smtClean="0"/>
              <a:t>Imambarah</a:t>
            </a:r>
            <a:r>
              <a:rPr lang="en-US" dirty="0" smtClean="0"/>
              <a:t> Today</a:t>
            </a:r>
            <a:endParaRPr lang="en-US" dirty="0"/>
          </a:p>
        </p:txBody>
      </p:sp>
      <p:sp>
        <p:nvSpPr>
          <p:cNvPr id="12" name="Slide Number Placeholder 11"/>
          <p:cNvSpPr>
            <a:spLocks noGrp="1"/>
          </p:cNvSpPr>
          <p:nvPr>
            <p:ph type="sldNum" sz="quarter" idx="12"/>
          </p:nvPr>
        </p:nvSpPr>
        <p:spPr/>
        <p:txBody>
          <a:bodyPr/>
          <a:lstStyle/>
          <a:p>
            <a:fld id="{4CEE8FF9-FD33-4202-ABB6-8AA80A8FC06A}"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descr="data:image/jpg;base64,/9j/4AAQSkZJRgABAQAAAQABAAD/2wCEAAkGBhQSERQUExQWFRUWGBwZGBgYGSEXHBoYFxgXGBoaGBgaGyYfGhojGhccHy8gIycpLCwsFx4xNTAqNSYsLCkBCQoKDgwOGg8PGi0kHCQqKSwsLCwsLCwsLCwsLCwsLCksLCksKSkpKSkpLCwsKSwsLCwpKSwsKSwsKSw1LCwpLP/AABEIAMMBAgMBIgACEQEDEQH/xAAbAAAABwEAAAAAAAAAAAAAAAAAAQIDBAUGB//EAEIQAAECAwUFBgQDBwMDBQAAAAECEQADIQQFEjFBBlFh0fATInGBkaEyscHhI0JSFGJyc5Ky8QcWJDNDghWDs9Pi/8QAGQEAAwEBAQAAAAAAAAAAAAAAAQIDAAQF/8QALBEAAgIBAwMEAQMFAQAAAAAAAAECEQMSITETQVEEIjJhcYGR8BQjQkOhBf/aAAwDAQACEQMRAD8A3ss9Uh1PWUNyzTrlDieumj0UcItI6pDjdUhAPXQhaSePXlAMADqkH1pBpPXQgz100AwSR1SFgDh7QnF0/wBoPz9/tCswoeXtBo8vaCSeuhCn4+/2gGDHWUKbw9oZRaklapY+JAST4LdtOBiQD0/2hbGC60g0JboQYPT/AGhaT0/2hQhgdUgx5e0Fi6f7Q1aJ2FClbkkt4B9Ev6Rhh4dZQafL2iLddsE2TLmDJaQrM6h2qkGJY6r9oUYPrSD60gA9dCFDrpowQDrKB1pAfroQH49ekAIfWkH1pBDqv2gE8ff7RjB9aQAOqQnFx9/tCsXT/aAYHWkDrSA/T/aDfp/tGCEB1SA3VIHaAFnDnR604NxgFXT/AGjGCPWUJI6pCirp/tCVK4+/2ggOE3/L/wCVaP50zd+tUHEm/pX/ACrR/Nmf3q4QI6EznOly09V5w6nrOGEGn2HOFg9U5xRLYA6nrOHEjqsRkBuhzhwK6pzgNAJAfp+cH5H35w0VdU5wYV1TnAow43j784By/wAwWLphzgP1TnCtBFpHj7wpq6+8NpHVOcKUoByWAGpYD1eEYUUkmRNTea1PL7NckflONkFgCc/iJOeTbo0gTT/McqO0q/29SxaB2faUOF09mC256COoypgUAUsQQ4IY0NRruhL3LSjSQsPx94MP0/OAE9U5wRHVOcEQU3j7wxeUrFJmDGpDoUMYd0uMx4Q8OsucZDby/ZSbMuUJn4iiGSliRhUMWJjQUaAMi92Rs6kWOSFKWtWFyVO4euHwGXlF2Enj7xyrYLa2VIMxE5aglTFJPeSCAXyqH+kdLsF5S5ycUtSVjgxbI1D0zhd+5RolAdVg8PVYPD1TnB4R03OBYKKnaVSuwwJ+KYtEsOSPiWH4thBy0iin3tNSq0HGlCz2qnS6gf2dMuWlCAsfmmrL0elM42SpQLOAWLigod4rxhs2JBYlCSQXHdFCcyNx4wAmXn7QTk4lhQp2wMvRHZYUBalfEHmnUth8HiJbLdNJWRPKuw7dSFhKXJQiXJSGAwl5sxYy08419pu1C0rS2HH8SkgJUWycjPzelIFju1EtAQhPdG8AkucRcvUk1gBM3Jtk0TlBBraFzEpo7GSqVKK/BKErLZZRLvqer9oAlkpUEIlpUzsq0z0pJrqESicouk3ekTO0qVMwfJILFWFLsHIBJ1aH+zG4eg5xjGPTe81LFU6YUrCwl8IbFaBLknEQACUhbqLhtKNCbLeM+amW05aX7EBquZ06YTiJT3sMhI0FakRshKG4eg5wMPD2HOCYwxta1KQe1mdolH4dXUsTbSr4g3eSJMoE8Kw/d96TZ8whE2ZgmTJbEKcpQUzpqmYMjuBCGDsdXeNnh4ew5wAjrowDGa2Yt6psyaoLWpGBBSFqKiCozDUMAkhIAIBPEu8aI5a+8LI66MJI66MExyG/bOf2qf8AzV7/ANZgos75sw/aJ1P+6v8AuMFFrOejVlNP8coJKqbvTlDkldBnlxhB8/eKxYj5DB6ccoUOsuUICTx94dCTx94cAH6ccoUD045Q4JZ4+8Kw+PvCOSDQ2FdU5Qb9U5Q9h8feCA6rCOQaG5k0JSSSAACakaB90cavi/p1pWSonCXADsGLUAZmoDHYbysgmypkskjGkpcEuH1G+OHzFgEEqFNKv5iElLYviS7gAU5yfWozPlnGl2d2hmSS7HCRViCKUchq6iMzZpqElRx/FQ0NHLwcmaUpwIJUHd0g6hucS38nSkvB3uzWoLQlQIOIAu4q4elIM2lOZUnJ/iTk7P4PR44R2s4flXRjmc00SR4CEBM00AUNODEu3rWGteSXSfg6rt1f5kyMMtY7RaiggEEgYXU+7MescmVJUpbFQxGpf5w4qzzS5ILvv19N0RpSmmEqdRFDU+mXlB1KuRlja5Q/JSCD3g6f3RpxaNLsRf8A2NollZ/DV3SR+84BI1GIxnETAMXczqanKrjL3i+2Yn2dE+SZhKAlbnH3ktmKpFGLGo0hdQ2nydrCuqcoMEdNyhuWtwCC4NczDies+UAiKB6pygE9U5QTnp+UGAen5QAhYuqcoBPVOUGB4+/KFHrPlBNuJfqnKC60hfr78oHWvKAYR1pyhXWnKD6zPKCfqvKMYIq6pygE9U5Qb9V5QOteUEwk+XtyhCj1TlDh6z5QhR6c8oBjA3pJefN/mK3fqMFE+3yXmzM/jVrxMHFbJE+zooOX3h0SuujDVnPdGWQ3bhD48vaKpiCTL66MLSnpvvB04e0Atw9o1moA6p94MjpvvCQfD2g/T2hRRfXVYJcl9SD1xgDy9oc9PaEYaM9tLd89VnmCUtQVhd3ZwKqDg6gERyRKUjSsd1tx/CXl8Ct36THC7bZQkILu9NMwNIFF8boOYrFhGjjTfEyz2RKJuZqGPs2sHd1jSB3wnMEVHwsPq8PW+0Su0CkgBsSTV/hLA/KJy5o648WM2u0S0JViUcX5UjV97lhECRfzHvS0kDOpctTfEC95uKa4yajf4iJgLmm+GUSbyO9jYC2ySkLQgmlX0PrDcmyoOKYRVRJZt/nGfu5TA4us4thb0CUwZz4ZcIziPDI+WWd3zEBWEIAejqDmvnE+w3KJpw0AdnGjkA61LGMzZbWAXKtG03xrdnp6Wd051ql+Lh/doSe3A0W5cnU7HZRKlolpfChISH3JDDWJAHTfeEJUOHtCqdNBRyPkWOqfeFAcOvWEU4e0H6e0YIsJ66MG3VecIHWUGG4e0Ywpuq84HWvOCp00ER1SMYHXVYAHTHnBdaQOtIxhQT1XnBkdV5w35fKFentGMJX1nzhCsv8APODX1lEVFsSpcyWPil4cVB+cOGOtBGAyqtNmJWosaqPzg4lTJYc+J0HOBFLJ0QrEXQmv5R/aOESR4+/2iHdp/Cl/wJ3/AKRE0dZ84dPYAsddNB9ZnlAT4H35wG6rzggCHj7/AGg0dV+0H6+/ODY8ffnCtgDHXTQMXT/aABwPvzhRT4+/OFCUu2F5qkWSYpKCsnuZ0TipiVTIfURx5NiUtsSyQMmoPKO4XygGzzgcuzU+f6TxjmKbsCyfxAmlAz0JzzFIWTSOnCrKUXKaOpVSADjh+7dmipUxK2oxSScwX3CtRDCVTApIr8W45ikaCx23CpeIVbUEekTla4Z1w0vlDE7ZaUhJUooYByXUaDPSM9IvCz42CCEu2I7uIjY2azGfKWldCUlIIfUHMRkbLslOVN7M0CTU1yeNFrfUzTu1pRoJ+ysvBjxJqzULF8vnFXL2aV2uFRT8IpufyjS3ors5OHQYQM9CIEyYMYOTpG/fE22lZSk3wVUvZ0aqTxZMIl7MY/gUHejEprwpFou0spgc6DNyd3oItrqmBKwCC5c5Ggo/zEByaQmlM1WykucmyyxPUVTK1OYS/dCqVIGsXQPH3+0RrAvFLSoOxFM4kDPX3ikXas45chjqv2hT9P8AaB1rAHWcNYoH4+/2gwen+0CvTwPX3gWEAV0/2gPXPr0g28feCIPH3g2ALF0/2gYun+0Gx4+8Ees4BgYun+0DFx9/tCSfH3iusV6BUpcxbICVLxOSQAhRSSTu7r+cYxIstvE0Ehwy1IINDiQopOmVHHAiOd2rbg2e8p+NaVSaJIQcRZCThAYMF4iXctUxWXXt4uzi0VE3tFlUuikh1KLrU9cm7sYqZNUtSz3XUSScLAOTo1PARSkrsNN8G8mf6pTiSUypYBNHJdtH4wIwDp/Ur1+8CD1Im6Ujt90Vkyv4Ebv0J4xYIHVOcVtyH8CTX/to/sHCLIK6pyhkRY4B4e3OAB1TnBIVlXr0hT8flyg2AAT4e3OFpHVOcF1n9oN+Py5QrZqDpw9ucAdZc4BPTjlACvD1+0KzEK/UvZp/8pe79J4xy+6rVLBUokMQA5ZmS3HfG5/1CVaBZD2BSE1E3LFgIbuuN5rrujmFn2UmKDmgbUgZxOdVudWBPsOi+Ui0O/d7R33DKlcoFvvsGYVd1WlDShLa7mhybsYpixT6/aE3RsiZiSSsJIUUkM5o2XrE7XY6lGXDHbv2tSlQ7pAOdcXhSLD/AHPJYkPiJ3HJsngxsQnRYJ8M+GcVi7oQF4CpAVuxJzpq/HxgbPcepLuN3ttL2tAmgOvDIw3M2jUoAlIDNUbgQd8X8vYuWQMRYt+Vq+oyhi9dl0JknAouVpzbe26G1rgV45c2U0q/nmBShQEFhwdvHONTdu1lnxAKJFMyn6iIErZaWwBVpuHKFzdkJbUVXy+kK3Fg0yR1DZ+2y5kkGWtKwHDgg+DsaRZpHVOcYnYHZYSFTJpJdQCUsaYaEuGqXGuUbQK4inEcoaPByzVSHAOqc4NumHOE4uqcoMK6pyhkxBTdMOcADqnOCB6ccoD9U5QzMKA6pzgdac4S/VOUET1TlC3QRQHVOcNmYMRS4xAAkUcAuxZ+B9Ii3heSZXZklLLmJQ5UB8QNRSpplGLv3bhNmvCYCUKlpk4VYarCxiUEmjO6vAB9aQUmzF1ZNq5RTazjxmzrWSKJ7ofCASQPiSpIPhHKbLtTMlyJsuWspTNU6q4lAEfCDTN6kVPCKa03gtallS3KlYl1Z1byGAep01hpA3etPaHtRGjCwys60G4MHbe2UGhBVRsvaJVkutSmLZxorJs8lGHtOLgEe8SlOzqhiM8m7A2R9PtAjb9rJFMKf6U8oET3KaUanZ+aP2WQSQB2aA7nMgAD1pFslJ6eOV2PaaZLs0uWKlKkKBCQfwxXCRQuDV6xvrvv1E2eJaCSDKEwd2neO982oRvjqTPNlBlz6+8D194as00LTiALEnMbiU7+EPYem+8GydBp8/eDJPTwTcOvWDwcPb7wDUAnx94UH4+8I66rCBaUOzh+uMANFdtXbAmyTnqSkjUsc67qRipl8pw4BixEbsvGIW0M9Spk1RkhIUtYSQ4coOEuHYlxXfpFbc81p63AOJ6kOaA5Vico6v0OnC9JeJvAu1Wpk/X+IVZLQxVocW85tEIK7HvzKjESPMlgA+QEQLDPK1lYcgqLU4kh67onW516qH9rL7WlKZaSRiBKiCXZ8oyTjdu3xabTzD2iSxT3cuAJ4xT9oXHX1isVsQyO5Gn2Rv1aV9kVFSSO65PdI3cI09vtDgDFmRSu93jBbPTP+TKf9TZcDGmtea2dwVJBG8Dgc/eJTVM6MLuI/bLeU/myfMkRNsNtxKl4gWxAGpzOTxlrYScINXLF/AnfvjS7OWgS6LcEkNQnLwMK17bFTuR0i6JpIUGIAZs9z7umiwfqvKM5s5ewXOnSnBKEoU2rKd3rxEaLrL7wMfxObL82LfqsAdZ8ogG8U/tAkuMRl9oz1bFhyfLjBX3b+xs82Y4dKCQ5wupjhDvQktFUmSLJzv8AnB4uqxTXFfaZ0hEwEOUpxDMhTVBrvBijvzalUi0hRDyinBhBq+ZVhGRGVTyh6NRs1zGBJNAHJqzDi0VNv2hlyphSpaB+CqaMSjkngz4Wq43RT31tlJRKmjEQoSMaWTXvkoDFSgFVIpwMclvvambaFglXwyhLfKjd4UqytzmMo3yMkWe0G2na2WyymQ8pRKqEgFJZGElqEEuAMmrpGat14zJsxUyYoqWouol3P0A5Q1LkFVQOuFYuLFs4VB1Fk55H5PAc0tkXhib3ZUyJCllkh/DKNTdlw4QFKJALaHPLJuMKky5cgE/CxDkimQrnqaP7wi+L2UmS6CxdhR21+Qid6ti6ioK2WsyYmUFl6AZ1fKukV6L5EwBQJZ2q7jLOKe03h2khzmpIf+IKY68IgXNOcmWCxV3gWo6QYOnZglk3SQ9PvOZiUytTqd8CJf8AtZaq4s6/CdfOChdaDTICVrSytKGn1GtIn3ffoRMSsMhaclMCK0IUNzHX11i/sF1S1yJL/EqXioatk5Tu0ekVt47HKFUkKA1S7+jQdW5PRsWt07XdlY1SiApSFhSC5IKcQJchyCD5eee8TtVZSH/aJLGo76XrXJnEcPn2eZLfNtdC3GGkTVmocRVSXchLHZ1/avbKSmzqEqZLWtRAADLo7kkUYMGfiIRfG3UhUlIlTQVrYqbusNQXTQvv5PycpmECpbzhOFXH1jOcQdGXg6Hbdt0CQAgjGZiSwSCAlKnyo2UMbSbUyphT2KzvLBvWmefoYweBfRhK0K/efx+0I3GqsbpS8Fgq9FqU4VizKgaAuo6ZPV3ES7PbUy5oUB3ajCVJevdz8X8opbPZFkHCN4zI8YcRYV0//R+kbWlsUjjkXl4XomYioZLhXxJegJ3btN9Irp80JbsyO6p/ixVFHcNnuhtNyTFVcN5/JoSbkWNdNMj7QNcRtEyRfNoTNIqlJSk5HE5ABoWo7t4gxCWhKaY00y4sRw1f2iULiWf1f0wZuJe8+gg9SKM8Mm7ZHshShaVBYJSXFP3m+VYkS7zYrJUO8cWQqX9i3ygzcZ1UfUQo3AsB3LPmWAbxgdRMKxTXAyb3CinKin+Ecfp84lSb+UKuHbcnPCfr7RFnXW2uo/MNSBpCzdA3j+on5CNrXgGiXknXVtSuzzzaEkLWQQQr4SGaoSRUaReK/wBXLRukj/weuX6vP2jKW3Z9SEuddx8N4fWE2PZ5a6gAh2Lqw13MYZTi+wjwuy1nbcz12kWjtGWBhAAGHDqnCSxHA5mFWr/UC0TAyig/+2nr7REXsfN/SK5d77QZ2LmUBwAner5d2G1rwDosrxfswKJSogqLkggcdPKI029Ziz31FXm5i3nbHrS3eQ9TR9PKEJ2Z7r4xk+R+vhB1h6LKhdqUo1JNNS/+BEuw3QqadPGjAQ/ZbGiX3llw44aPu8ocn38cKwkNhOWmkI25cDxjGHJd2O7pUn4mUoMzs1TxiPar+xSlqRUh0gkChcRTTbeTPFXBSAA+rvDd3pftpRcEOc/zB+GTgQqjQ7ydkTL1tvaWdC3DrZ8mcAg08awwpRmWUlJfBmG/TT5H5xHsKvw5iF1bJzvCFQ7dwKBPlvkpSeqQUqJylqa/ANm1hWNC2bE2Qo4I14xWyJZlWiWN4G7UERLu+1JE2YRUEhQ9a0bjES3Wt5ycu6WH8OIkf3Q9bsk37UacXl4wIqDaR0ftAidF+oXFxWsdtKUCoYZWBVCWGHMMXZzui0sV/LEi1LOGaoLdNaMs0yL4RFJs6sJx78Ct2TIgsI/ZkJGZWlyP5bkP4wssactvoMJ+1fqX152pExSUEOVoxuRkPF4qp5s8hPfQCTkGJ9nhS6zwASEy0gJycOE0fNq5PFBtDNImJq/d3cSICg7VjTnpjaNbYU2aYkKTLDHx9CHgrbbrFKWEKlh3qwKmHHvZ5RndnbWQleVCnd+Zx9Irr3tBE+bRJ75qQK1hlDcWWaopnR5V3yVgFKUKBDvhLEVbWKOffNj7TAEgDLFgo/i7txaI9wWkmzjvNiChwAS+hyd4xyp9Mh6Qqx3Y082lKu50DZyypExbgfGpqfxCJtrs7rJCi24KI+sUWzlpIQhRqS504xo7LapQlYpmEMS5IG8wqel7lflGyH2IJzP9R5xYXbZQMRrpvOh4xn7sveR2xxTEtVnTQuQzuGEaK0TsAdOEAjQD6ZwcklxQMe+9lNbpA7Rf8R3wSLOkjIPvaCvK9kpSVEVNGpUua9bozUzahb0CQN2F/rCUyjnCPJozJYaRfTLKlUgd2rJOR/dOUZ3Z2+5U9QRMThVo3wnVmORjUotQduLacBvhbpjXGS2KK8JITLUWYBtCMiDE0WfEHAJByIBrFdtXtJKCVSaqXwZkniX+ULuXaeTNAlsUr0xMQrwO+L6nV0c3t1abLO8JLyVUySd+5/pGSvraOZLX2copAQxxMCSc9dI0i7XiQRvxbtARvjm9/SWnrbJwfVIMDEt9weolpWxv7q2o7aSCv40k4mc5MXDZPGWvTamcqcoom4EpV3QDSmp3nxh7ZAtJmMHOMCm4jx4RmbfK/GmDctX9x4xWK3IzyPQmbxF+mZICy7hLqIBIeo9KRjzeawsntC7szqZsmbKLW75//FQhncTAWGZc676xnFpGInj9YyRsk20maO2qK5AIB7rH0GkRkSA8xy4UhwQ9FYXYgHyg123uCgDN7CGBbK1bCrvNmxyb0MGMdgSlbJk4UlPRUtxropIb0eDRah2r1xMp/MoavrFWVlSUipUDi36nMw+LGsnEzOGgOkZW+EHLtgJmEsKJGv5Rh37hDtz2rCiaVOXKSCXOQUDnnnBy7pJdyHPgNHgKkJCqnFv1oHbXhC60+Bljkt2QLPKUknCXcNRzSnkIcTYSSSQ5fiflF5LsaVJJSkkjwo28O9W+cPy7mmlTYQAQ75sA3WcTlllexSPp133M7+z/AL3tAjRTLoUCaDP9A5wcDqSD0V4Il3WpCGKityjDQBg49TWHrHPQiWqWShZNUucABbN1AVHjGg2ZuiRPkykqWe0wFeFnoFkajg+cSrRsZJWFqTOQUoJSolJASUgOCQeMTnk9zQMfCMjOt7TiQe6UjIgh2Y1EVF6zcageHjq+6NReuxvZYqoJJIDEuwCS4DZd4RDTdCUh1BIHEke8WjlS3Qsscp7FRdEzCFuWduGT84iWx1LUWzMbP/bqSkd1NciCeUNm40IISpKGOpWQXfiIKzU3sZ+mdJWVV0WxKJJBooOwpV4z82UdB8o3irjKVhISgpXoXIprk4PEREt1xoSsJxISSKJKvDI514geJgxyeEaeF0k2QbotaEIlpUQCA5LszvRmqYY2htJVhSlThirzJOjbosrHZAlWhYtqcnH0iNfViH4ZZ3B+ZieOaeXTQc0ZRwarMxgIOvtGvuO34pASpTFJIHgWbSKM2EbvnF1s9ZwEin5iNf0mL+pWmFnJ6KevJpK3amdVIBeh9SfCM+8aXbGzsZRGqTv/AFRG/wBszD8MqZXe8RjNaU2XzJ62kVFmnlCkqFCCDHRf/VgO8ymxO7ecZS23ApEpSjJWMKScRUaeTxtbPLBSgF2JlnM6hs4SU06otgUqaZzucsKLn4ipyXzc7mhvEEqcEgg08j4QVpQ0xQrRR+ZiZLtSJbqSgmYSSCqoS/6U6q4mO6vo4O5r1KAl4jiTXdWoOYzblGMt0tM1ZWCqraDQNG3AdwRQlCjn+ZJEZ+0z5NnlpKklS1ZByMsyeEcqdPY9DJBOK1cEW6LUqQFYGOIj4iwDOMhqxiFaLuK1qU1VEqbE+fEp+8aC4lSbQFEAhac0njkeI0iLtBeMqQoITKC1MCXfCH4M70hrlYrhDRbexVSrOsJwA0DljXOhOUIVdB1KX8Y1dz26XaJZWlASpJZQZ6toWyiiv3aBSJxRLSkBBYljU6+ArGubYsoY1FN8EL9hLgO/hprFlZLgFe4pRORJAGmVOMPSL0SuWF5KwqpuLc4Fiv1XaSXJIwKBAcuWoW1LiN7mtwrQmSJFzEEPhTUCpzJcevCJCLrQ+ArZWDGE0FAW3cN8UirwJsgTXEia77syOOZeH7wvhrUiaAWwgVOYUC/98B4/sdZIrsXFjskkrmIR8UtYBdsjufTF7xUWW9EgqBDlCs94NCcunhqxXmqXa5hAqt6OcyQsabw0VBnlKzxca+Iho40TnmpbeTR7N3kFTJqFM6kkpy/KSSMt1fKE7Q37MlWpJQohMtKe69DiAUpxq4LeQjNWC2KlTRMTQ+eSnB9jEq/FKUsqUSXevAMB7NDKC1CdZuFLlM6WhAWAoMyqioyNRAjlKL3mgAYjTiYELoYf6mJr9k7d2c5K8LhKFPp3Q7/OHZN6/wDEtCcJZcxJd6VckegiFcUpTEpqOzWFBxk7buIh+WkmzqSAKLSfPA8WlBOX7CQft/cctF5PPQSkuiWxFMgkOc/AxQ7QWsrwUYNTjo/tFteM4JnvMGHEkAimRQn2ilvOalYQzDCkivi9GHGBGCtfgGSfta+y22VvcpQUEOygQ5ZsVGHiYrNpbUZlpWVaMAM2oKQi5z+IpID0fzSCQfIwxazimqJYkjXfh+0aMKkwSyN40jVXDfhVKlggqVLxAOfiGnoDGNtk8qWpRdySeNYstn5hdNfzGtKPhBzFPOIVsk+mIjSrEatxjY4cs2XI5RiaC6rYOyxGgzff7w9epDSiBw/u48IiXDZSoFKiAkUzGZJH0ideljSkMVOpyzaFAKiCdxB+UQhFdctlbfpmiuwvp16xZ3HNSEF9FkmmgHjFOF8dOEWNz4SkjeptMyBw3H2i/q1eNnD/AOe6yiNskOmUQKAK9MQ5xr7Dax2aOKQctGHGMne8orlLBBJly1kMHZlIL+DawV3306UACoCQGzOlKV8o5FBOCPTlOsj+zU3/ADsVlnhv+2rMcPGKxN5BCJLjNCC7ZYfOKi9L4xIUlh3kKFc6vwiYiUJllB1TLl++bDU5QukdT3deDK24vNmEZFR9yTCVyi59fXz4w6uUDNUkNnn/AIPCJhu9JCXNThFG1IGR8I9OPCPKabboupd4Fk0d0pPhh8/GMjfSlFYd6OB5KLxq7LYiuWkjCSJYSKtVTkD0fOM5f1lMtYzACiAoZaHPfWOeOOS3aOvLK4JEe5rUqWs4XqMqh6ihrlEa9Z6lTVFRJNBXSmXg8S7vnETCXPq2oIhi8puKapQ1bdpvhq3shqeiiTcJX3wjOh4ZHyiutyfxVivxH5xZXNeAlFRVXE256f5iDbF4pilULl6NArcLf9tEu7QrCMJZgX45n6Q9ICvwiAWCyAQNc4Rc1uRLHe45V8ofl29I7rmkzG9Kn0jVuOq0oXKQ6JwbOpcZYQVUrmz+kC85AaTnhwULbjk/lCZVtQ04O3aDcKGoPk0NTbT2kpCHAKHbKufux9o1BtVX85HLxT/y2SKhaQPF28og2z4yCO8FDlFhehBnpmpUGdJILBqg+kMXmyp6VDCUkppTQ6+WsZJoWXf8ldNSQ4aoZ6bjFrf0kpmPoajzSITflnCllSMJBd/Ekke0TLzV2klGHCVJCSah6JY6b2ht20wVSkjOCChXYGBFKOajbbOWuUgDHiJIUlkqAoSasSHygpN6ykoWko7qlAIxHCrEkVd6NhIpTOKWQAQAZoRwUkqTmfH5RZKu95TYwQF/lSSKpbJT7tI55S3/AJ2O2F1sHfl4ImstKQlWFqPVmZnSK+BMVFpl92WCTUEhwaVII8KPE+wXe68HZBT6pKh6pCjGhlXBM7gCcIAKC+TqPdcEuwKgYWGRRDLG8isyF2rbtFVcIKgciC6R8iR5wmyKC5hUoVwL/wDjU3nG1TsE+LFMw4wUkJRQOynzH6Whpewkqz9+ZaWFQxl/qBTlics75aQVmi3sboSSV8Gf2bAUpaCrs09mTiAcBQKTVzXICK60y8SElvzq0o7IziztdlkSXEqYubiBScSMCWcGhxPpEO0IKe64YZGuZ3Dwi0XaOec1EkItpQZgBCcKqZj8yifnDN5X4Vkk1qpswGUnD66wJF2zJ5CUIKyKZfP7xdp2RlS0vaZpCqHCgO3iTTyEJKUI79zQlkyrSlsZATy+ZibZbxmIcIUQCXdvAfSOhWHZpAlKUU/s1n/MT/1Jo0cmqUnQCp3RT2hacbSVTMAyxTFv4slgBwjml6lVTLQ9O09mZ0JmzGeYwOpUaeTGDttiWkIOIzCBmkK0VxD5RoEWUzFYSSWq6lrOX8SqHjCE2gHf/XN/+2FWdJKXYs8F7Pky/wCxTMThCycPw4VGhdLM1A0PyrLaAkAomsRUYFaBh+XxjQWpCVpFSCAzjGTm+aphiVs8iSuchM+WnAp2JCgHbu4jjoXo2ReAvVR7ITotPdmNVd80Eky1ChU6gRQFiRvZxDlntxSAlYYUYszV+XGOgrs6JU9VnUjEkKxSwXLy5jukOdMvIRmb42ZSBNXKHwTVABjVHdI8wFR0Ryp8iTwOPuiN2G2TJaRhAIUqWMzkMYo3l6xXXpjmJJUGV2iqAE/kSBQ/wwzZ7WuWKHUumvAg8I2Fx2GRa6JmzMTY1JIYpLtQ5EVd4aeWUV9FcShkVN0zLLu97USoKKVL3MGPGIMi7l4gKioqaEPHSf8AayBLM3EsqCSpno6XG7hvhK9iEZpmrD1Yh+O+Od+pfY6F6XH3ZzK12VYWoHMKOvGI7HUF46cdi0z0BfaLBWAqgDB6tvIintuwUxBoCv8AhNf6c4ZZk3TEl6bT8TEkNqB14RIl2ElySX6bT5xOtF0qSpig00IV9YZmWKYXYKHkRF1JNbHI4NPfgAsiJY76q7gT8gPnDC7akOJaWB1UfpDi7AsCqD4s+sMIJdhLCjuYk+kFNdzO+yG5s8qzJV4U+kI7QjMgeH2i4s2zk5fxDsxxDewrFjJ2TlJ+NZ8u6PUuYDyRRlhnIy6J6mzJ4kw9+0nCdXz0+kWtsu+zyyRXyWVH5RWKlgkiXLUfEv8AIQ8Z2SnBx7jQ8veBEsXZO/Qr0MCG1ITSy4kSEmzkkAkO3qY1dyXdLUkFSAaA1rUFYyygQI4svLPRwLYtJaQDQAeAbXhD0xAANB/1EfOXAgRPHydLKnau8ZkvAEKwuTkA+urPGQnkqTiJJL5kvx1gQI7sS9p5nqW9bRHtmh1PLTdE6w2VK5yQoAggcNBugoEZ8HF/kbSw2ZMoTBLSEuoZD9xHpEHYmzpmz1rmALKAkpeoBVmQMn+WkCBHBk+LPWe0VQ3tna1qnqSpRKU/CNA4Gg14xSWZAzbWBAjnn8Qw+Q/JljGgECpL04CGpaA2XTwUCF/1L8sefzYCM/CJN0DvSaAutILh3BWkEHfQwIEKuxlwydfPdtoQmiZZUlAzwpKQpgTVnyGmkWEtAEi0Fg+LF/5FCXPnAgR6HZE4PY55eFnShTJDdCG5U0y1pUglKhUEUIMCBHX2OBv+4dHuq2rXYXUXJQtyw1KuETDbV4RUZD8o3DhAgRwyS/6eom6Ky7bxmCTLqKJ/SDk/CHVX1NAoof0p4/u8IECC0rA26IVsvNc0tMwqqBVCcv6Yy9otqwtQB9hx4QIEdeJKjizSd8iF2tWHP2HHhDovOYl2IHglI+kCBFnGPglrl5EKvWZ+r2HKGZ94LUGKnHgOUCBAUV4ElknXLISkhz4xJk2lSRRh5DjwgQItSOeM5XyOC8pn6zAgQIbSvBTXLyz/2Q=="/>
          <p:cNvSpPr>
            <a:spLocks noChangeAspect="1" noChangeArrowheads="1"/>
          </p:cNvSpPr>
          <p:nvPr/>
        </p:nvSpPr>
        <p:spPr bwMode="auto">
          <a:xfrm>
            <a:off x="155575" y="-890588"/>
            <a:ext cx="2457450" cy="18573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56" name="AutoShape 4" descr="data:image/jpg;base64,/9j/4AAQSkZJRgABAQAAAQABAAD/2wCEAAkGBhQSERQUExQWFRUWGBwZGBgYGSEXHBoYFxgXGBoaGBgaGyYfGhojGhccHy8gIycpLCwsFx4xNTAqNSYsLCkBCQoKDgwOGg8PGi0kHCQqKSwsLCwsLCwsLCwsLCwsLCksLCksKSkpKSkpLCwsKSwsLCwpKSwsKSwsKSw1LCwpLP/AABEIAMMBAgMBIgACEQEDEQH/xAAbAAAABwEAAAAAAAAAAAAAAAAAAQIDBAUGB//EAEIQAAECAwUFBgQDBwMDBQAAAAECEQADIQQFEjFBBlFh0fATInGBkaEyscHhI0JSFGJyc5Ky8QcWJDNDghWDs9Pi/8QAGQEAAwEBAQAAAAAAAAAAAAAAAQIDAAQF/8QALBEAAgIBAwMEAQMFAQAAAAAAAAECEQMSITETQVEEIjJhcYGR8BQjQkOhBf/aAAwDAQACEQMRAD8A3ss9Uh1PWUNyzTrlDieumj0UcItI6pDjdUhAPXQhaSePXlAMADqkH1pBpPXQgz100AwSR1SFgDh7QnF0/wBoPz9/tCswoeXtBo8vaCSeuhCn4+/2gGDHWUKbw9oZRaklapY+JAST4LdtOBiQD0/2hbGC60g0JboQYPT/AGhaT0/2hQhgdUgx5e0Fi6f7Q1aJ2FClbkkt4B9Ev6Rhh4dZQafL2iLddsE2TLmDJaQrM6h2qkGJY6r9oUYPrSD60gA9dCFDrpowQDrKB1pAfroQH49ekAIfWkH1pBDqv2gE8ff7RjB9aQAOqQnFx9/tCsXT/aAYHWkDrSA/T/aDfp/tGCEB1SA3VIHaAFnDnR604NxgFXT/AGjGCPWUJI6pCirp/tCVK4+/2ggOE3/L/wCVaP50zd+tUHEm/pX/ACrR/Nmf3q4QI6EznOly09V5w6nrOGEGn2HOFg9U5xRLYA6nrOHEjqsRkBuhzhwK6pzgNAJAfp+cH5H35w0VdU5wYV1TnAow43j784By/wAwWLphzgP1TnCtBFpHj7wpq6+8NpHVOcKUoByWAGpYD1eEYUUkmRNTea1PL7NckflONkFgCc/iJOeTbo0gTT/McqO0q/29SxaB2faUOF09mC256COoypgUAUsQQ4IY0NRruhL3LSjSQsPx94MP0/OAE9U5wRHVOcEQU3j7wxeUrFJmDGpDoUMYd0uMx4Q8OsucZDby/ZSbMuUJn4iiGSliRhUMWJjQUaAMi92Rs6kWOSFKWtWFyVO4euHwGXlF2Enj7xyrYLa2VIMxE5aglTFJPeSCAXyqH+kdLsF5S5ycUtSVjgxbI1D0zhd+5RolAdVg8PVYPD1TnB4R03OBYKKnaVSuwwJ+KYtEsOSPiWH4thBy0iin3tNSq0HGlCz2qnS6gf2dMuWlCAsfmmrL0elM42SpQLOAWLigod4rxhs2JBYlCSQXHdFCcyNx4wAmXn7QTk4lhQp2wMvRHZYUBalfEHmnUth8HiJbLdNJWRPKuw7dSFhKXJQiXJSGAwl5sxYy08419pu1C0rS2HH8SkgJUWycjPzelIFju1EtAQhPdG8AkucRcvUk1gBM3Jtk0TlBBraFzEpo7GSqVKK/BKErLZZRLvqer9oAlkpUEIlpUzsq0z0pJrqESicouk3ekTO0qVMwfJILFWFLsHIBJ1aH+zG4eg5xjGPTe81LFU6YUrCwl8IbFaBLknEQACUhbqLhtKNCbLeM+amW05aX7EBquZ06YTiJT3sMhI0FakRshKG4eg5wMPD2HOCYwxta1KQe1mdolH4dXUsTbSr4g3eSJMoE8Kw/d96TZ8whE2ZgmTJbEKcpQUzpqmYMjuBCGDsdXeNnh4ew5wAjrowDGa2Yt6psyaoLWpGBBSFqKiCozDUMAkhIAIBPEu8aI5a+8LI66MJI66MExyG/bOf2qf8AzV7/ANZgos75sw/aJ1P+6v8AuMFFrOejVlNP8coJKqbvTlDkldBnlxhB8/eKxYj5DB6ccoUOsuUICTx94dCTx94cAH6ccoUD045Q4JZ4+8Kw+PvCOSDQ2FdU5Qb9U5Q9h8feCA6rCOQaG5k0JSSSAACakaB90cavi/p1pWSonCXADsGLUAZmoDHYbysgmypkskjGkpcEuH1G+OHzFgEEqFNKv5iElLYviS7gAU5yfWozPlnGl2d2hmSS7HCRViCKUchq6iMzZpqElRx/FQ0NHLwcmaUpwIJUHd0g6hucS38nSkvB3uzWoLQlQIOIAu4q4elIM2lOZUnJ/iTk7P4PR44R2s4flXRjmc00SR4CEBM00AUNODEu3rWGteSXSfg6rt1f5kyMMtY7RaiggEEgYXU+7MescmVJUpbFQxGpf5w4qzzS5ILvv19N0RpSmmEqdRFDU+mXlB1KuRlja5Q/JSCD3g6f3RpxaNLsRf8A2NollZ/DV3SR+84BI1GIxnETAMXczqanKrjL3i+2Yn2dE+SZhKAlbnH3ktmKpFGLGo0hdQ2nydrCuqcoMEdNyhuWtwCC4NczDies+UAiKB6pygE9U5QTnp+UGAen5QAhYuqcoBPVOUGB4+/KFHrPlBNuJfqnKC60hfr78oHWvKAYR1pyhXWnKD6zPKCfqvKMYIq6pygE9U5Qb9V5QOteUEwk+XtyhCj1TlDh6z5QhR6c8oBjA3pJefN/mK3fqMFE+3yXmzM/jVrxMHFbJE+zooOX3h0SuujDVnPdGWQ3bhD48vaKpiCTL66MLSnpvvB04e0Atw9o1moA6p94MjpvvCQfD2g/T2hRRfXVYJcl9SD1xgDy9oc9PaEYaM9tLd89VnmCUtQVhd3ZwKqDg6gERyRKUjSsd1tx/CXl8Ct36THC7bZQkILu9NMwNIFF8boOYrFhGjjTfEyz2RKJuZqGPs2sHd1jSB3wnMEVHwsPq8PW+0Su0CkgBsSTV/hLA/KJy5o648WM2u0S0JViUcX5UjV97lhECRfzHvS0kDOpctTfEC95uKa4yajf4iJgLmm+GUSbyO9jYC2ySkLQgmlX0PrDcmyoOKYRVRJZt/nGfu5TA4us4thb0CUwZz4ZcIziPDI+WWd3zEBWEIAejqDmvnE+w3KJpw0AdnGjkA61LGMzZbWAXKtG03xrdnp6Wd051ql+Lh/doSe3A0W5cnU7HZRKlolpfChISH3JDDWJAHTfeEJUOHtCqdNBRyPkWOqfeFAcOvWEU4e0H6e0YIsJ66MG3VecIHWUGG4e0Ywpuq84HWvOCp00ER1SMYHXVYAHTHnBdaQOtIxhQT1XnBkdV5w35fKFentGMJX1nzhCsv8APODX1lEVFsSpcyWPil4cVB+cOGOtBGAyqtNmJWosaqPzg4lTJYc+J0HOBFLJ0QrEXQmv5R/aOESR4+/2iHdp/Cl/wJ3/AKRE0dZ84dPYAsddNB9ZnlAT4H35wG6rzggCHj7/AGg0dV+0H6+/ODY8ffnCtgDHXTQMXT/aABwPvzhRT4+/OFCUu2F5qkWSYpKCsnuZ0TipiVTIfURx5NiUtsSyQMmoPKO4XygGzzgcuzU+f6TxjmKbsCyfxAmlAz0JzzFIWTSOnCrKUXKaOpVSADjh+7dmipUxK2oxSScwX3CtRDCVTApIr8W45ikaCx23CpeIVbUEekTla4Z1w0vlDE7ZaUhJUooYByXUaDPSM9IvCz42CCEu2I7uIjY2azGfKWldCUlIIfUHMRkbLslOVN7M0CTU1yeNFrfUzTu1pRoJ+ysvBjxJqzULF8vnFXL2aV2uFRT8IpufyjS3ors5OHQYQM9CIEyYMYOTpG/fE22lZSk3wVUvZ0aqTxZMIl7MY/gUHejEprwpFou0spgc6DNyd3oItrqmBKwCC5c5Ggo/zEByaQmlM1WykucmyyxPUVTK1OYS/dCqVIGsXQPH3+0RrAvFLSoOxFM4kDPX3ikXas45chjqv2hT9P8AaB1rAHWcNYoH4+/2gwen+0CvTwPX3gWEAV0/2gPXPr0g28feCIPH3g2ALF0/2gYun+0Gx4+8Ees4BgYun+0DFx9/tCSfH3iusV6BUpcxbICVLxOSQAhRSSTu7r+cYxIstvE0Ehwy1IINDiQopOmVHHAiOd2rbg2e8p+NaVSaJIQcRZCThAYMF4iXctUxWXXt4uzi0VE3tFlUuikh1KLrU9cm7sYqZNUtSz3XUSScLAOTo1PARSkrsNN8G8mf6pTiSUypYBNHJdtH4wIwDp/Ur1+8CD1Im6Ujt90Vkyv4Ebv0J4xYIHVOcVtyH8CTX/to/sHCLIK6pyhkRY4B4e3OAB1TnBIVlXr0hT8flyg2AAT4e3OFpHVOcF1n9oN+Py5QrZqDpw9ucAdZc4BPTjlACvD1+0KzEK/UvZp/8pe79J4xy+6rVLBUokMQA5ZmS3HfG5/1CVaBZD2BSE1E3LFgIbuuN5rrujmFn2UmKDmgbUgZxOdVudWBPsOi+Ui0O/d7R33DKlcoFvvsGYVd1WlDShLa7mhybsYpixT6/aE3RsiZiSSsJIUUkM5o2XrE7XY6lGXDHbv2tSlQ7pAOdcXhSLD/AHPJYkPiJ3HJsngxsQnRYJ8M+GcVi7oQF4CpAVuxJzpq/HxgbPcepLuN3ttL2tAmgOvDIw3M2jUoAlIDNUbgQd8X8vYuWQMRYt+Vq+oyhi9dl0JknAouVpzbe26G1rgV45c2U0q/nmBShQEFhwdvHONTdu1lnxAKJFMyn6iIErZaWwBVpuHKFzdkJbUVXy+kK3Fg0yR1DZ+2y5kkGWtKwHDgg+DsaRZpHVOcYnYHZYSFTJpJdQCUsaYaEuGqXGuUbQK4inEcoaPByzVSHAOqc4NumHOE4uqcoMK6pyhkxBTdMOcADqnOCB6ccoD9U5QzMKA6pzgdac4S/VOUET1TlC3QRQHVOcNmYMRS4xAAkUcAuxZ+B9Ii3heSZXZklLLmJQ5UB8QNRSpplGLv3bhNmvCYCUKlpk4VYarCxiUEmjO6vAB9aQUmzF1ZNq5RTazjxmzrWSKJ7ofCASQPiSpIPhHKbLtTMlyJsuWspTNU6q4lAEfCDTN6kVPCKa03gtallS3KlYl1Z1byGAep01hpA3etPaHtRGjCwys60G4MHbe2UGhBVRsvaJVkutSmLZxorJs8lGHtOLgEe8SlOzqhiM8m7A2R9PtAjb9rJFMKf6U8oET3KaUanZ+aP2WQSQB2aA7nMgAD1pFslJ6eOV2PaaZLs0uWKlKkKBCQfwxXCRQuDV6xvrvv1E2eJaCSDKEwd2neO982oRvjqTPNlBlz6+8D194as00LTiALEnMbiU7+EPYem+8GydBp8/eDJPTwTcOvWDwcPb7wDUAnx94UH4+8I66rCBaUOzh+uMANFdtXbAmyTnqSkjUsc67qRipl8pw4BixEbsvGIW0M9Spk1RkhIUtYSQ4coOEuHYlxXfpFbc81p63AOJ6kOaA5Vico6v0OnC9JeJvAu1Wpk/X+IVZLQxVocW85tEIK7HvzKjESPMlgA+QEQLDPK1lYcgqLU4kh67onW516qH9rL7WlKZaSRiBKiCXZ8oyTjdu3xabTzD2iSxT3cuAJ4xT9oXHX1isVsQyO5Gn2Rv1aV9kVFSSO65PdI3cI09vtDgDFmRSu93jBbPTP+TKf9TZcDGmtea2dwVJBG8Dgc/eJTVM6MLuI/bLeU/myfMkRNsNtxKl4gWxAGpzOTxlrYScINXLF/AnfvjS7OWgS6LcEkNQnLwMK17bFTuR0i6JpIUGIAZs9z7umiwfqvKM5s5ewXOnSnBKEoU2rKd3rxEaLrL7wMfxObL82LfqsAdZ8ogG8U/tAkuMRl9oz1bFhyfLjBX3b+xs82Y4dKCQ5wupjhDvQktFUmSLJzv8AnB4uqxTXFfaZ0hEwEOUpxDMhTVBrvBijvzalUi0hRDyinBhBq+ZVhGRGVTyh6NRs1zGBJNAHJqzDi0VNv2hlyphSpaB+CqaMSjkngz4Wq43RT31tlJRKmjEQoSMaWTXvkoDFSgFVIpwMclvvambaFglXwyhLfKjd4UqytzmMo3yMkWe0G2na2WyymQ8pRKqEgFJZGElqEEuAMmrpGat14zJsxUyYoqWouol3P0A5Q1LkFVQOuFYuLFs4VB1Fk55H5PAc0tkXhib3ZUyJCllkh/DKNTdlw4QFKJALaHPLJuMKky5cgE/CxDkimQrnqaP7wi+L2UmS6CxdhR21+Qid6ti6ioK2WsyYmUFl6AZ1fKukV6L5EwBQJZ2q7jLOKe03h2khzmpIf+IKY68IgXNOcmWCxV3gWo6QYOnZglk3SQ9PvOZiUytTqd8CJf8AtZaq4s6/CdfOChdaDTICVrSytKGn1GtIn3ffoRMSsMhaclMCK0IUNzHX11i/sF1S1yJL/EqXioatk5Tu0ekVt47HKFUkKA1S7+jQdW5PRsWt07XdlY1SiApSFhSC5IKcQJchyCD5eee8TtVZSH/aJLGo76XrXJnEcPn2eZLfNtdC3GGkTVmocRVSXchLHZ1/avbKSmzqEqZLWtRAADLo7kkUYMGfiIRfG3UhUlIlTQVrYqbusNQXTQvv5PycpmECpbzhOFXH1jOcQdGXg6Hbdt0CQAgjGZiSwSCAlKnyo2UMbSbUyphT2KzvLBvWmefoYweBfRhK0K/efx+0I3GqsbpS8Fgq9FqU4VizKgaAuo6ZPV3ES7PbUy5oUB3ajCVJevdz8X8opbPZFkHCN4zI8YcRYV0//R+kbWlsUjjkXl4XomYioZLhXxJegJ3btN9Irp80JbsyO6p/ixVFHcNnuhtNyTFVcN5/JoSbkWNdNMj7QNcRtEyRfNoTNIqlJSk5HE5ABoWo7t4gxCWhKaY00y4sRw1f2iULiWf1f0wZuJe8+gg9SKM8Mm7ZHshShaVBYJSXFP3m+VYkS7zYrJUO8cWQqX9i3ygzcZ1UfUQo3AsB3LPmWAbxgdRMKxTXAyb3CinKin+Ecfp84lSb+UKuHbcnPCfr7RFnXW2uo/MNSBpCzdA3j+on5CNrXgGiXknXVtSuzzzaEkLWQQQr4SGaoSRUaReK/wBXLRukj/weuX6vP2jKW3Z9SEuddx8N4fWE2PZ5a6gAh2Lqw13MYZTi+wjwuy1nbcz12kWjtGWBhAAGHDqnCSxHA5mFWr/UC0TAyig/+2nr7REXsfN/SK5d77QZ2LmUBwAner5d2G1rwDosrxfswKJSogqLkggcdPKI029Ziz31FXm5i3nbHrS3eQ9TR9PKEJ2Z7r4xk+R+vhB1h6LKhdqUo1JNNS/+BEuw3QqadPGjAQ/ZbGiX3llw44aPu8ocn38cKwkNhOWmkI25cDxjGHJd2O7pUn4mUoMzs1TxiPar+xSlqRUh0gkChcRTTbeTPFXBSAA+rvDd3pftpRcEOc/zB+GTgQqjQ7ydkTL1tvaWdC3DrZ8mcAg08awwpRmWUlJfBmG/TT5H5xHsKvw5iF1bJzvCFQ7dwKBPlvkpSeqQUqJylqa/ANm1hWNC2bE2Qo4I14xWyJZlWiWN4G7UERLu+1JE2YRUEhQ9a0bjES3Wt5ycu6WH8OIkf3Q9bsk37UacXl4wIqDaR0ftAidF+oXFxWsdtKUCoYZWBVCWGHMMXZzui0sV/LEi1LOGaoLdNaMs0yL4RFJs6sJx78Ct2TIgsI/ZkJGZWlyP5bkP4wssactvoMJ+1fqX152pExSUEOVoxuRkPF4qp5s8hPfQCTkGJ9nhS6zwASEy0gJycOE0fNq5PFBtDNImJq/d3cSICg7VjTnpjaNbYU2aYkKTLDHx9CHgrbbrFKWEKlh3qwKmHHvZ5RndnbWQleVCnd+Zx9Irr3tBE+bRJ75qQK1hlDcWWaopnR5V3yVgFKUKBDvhLEVbWKOffNj7TAEgDLFgo/i7txaI9wWkmzjvNiChwAS+hyd4xyp9Mh6Qqx3Y082lKu50DZyypExbgfGpqfxCJtrs7rJCi24KI+sUWzlpIQhRqS504xo7LapQlYpmEMS5IG8wqel7lflGyH2IJzP9R5xYXbZQMRrpvOh4xn7sveR2xxTEtVnTQuQzuGEaK0TsAdOEAjQD6ZwcklxQMe+9lNbpA7Rf8R3wSLOkjIPvaCvK9kpSVEVNGpUua9bozUzahb0CQN2F/rCUyjnCPJozJYaRfTLKlUgd2rJOR/dOUZ3Z2+5U9QRMThVo3wnVmORjUotQduLacBvhbpjXGS2KK8JITLUWYBtCMiDE0WfEHAJByIBrFdtXtJKCVSaqXwZkniX+ULuXaeTNAlsUr0xMQrwO+L6nV0c3t1abLO8JLyVUySd+5/pGSvraOZLX2copAQxxMCSc9dI0i7XiQRvxbtARvjm9/SWnrbJwfVIMDEt9weolpWxv7q2o7aSCv40k4mc5MXDZPGWvTamcqcoom4EpV3QDSmp3nxh7ZAtJmMHOMCm4jx4RmbfK/GmDctX9x4xWK3IzyPQmbxF+mZICy7hLqIBIeo9KRjzeawsntC7szqZsmbKLW75//FQhncTAWGZc676xnFpGInj9YyRsk20maO2qK5AIB7rH0GkRkSA8xy4UhwQ9FYXYgHyg123uCgDN7CGBbK1bCrvNmxyb0MGMdgSlbJk4UlPRUtxropIb0eDRah2r1xMp/MoavrFWVlSUipUDi36nMw+LGsnEzOGgOkZW+EHLtgJmEsKJGv5Rh37hDtz2rCiaVOXKSCXOQUDnnnBy7pJdyHPgNHgKkJCqnFv1oHbXhC60+Bljkt2QLPKUknCXcNRzSnkIcTYSSSQ5fiflF5LsaVJJSkkjwo28O9W+cPy7mmlTYQAQ75sA3WcTlllexSPp133M7+z/AL3tAjRTLoUCaDP9A5wcDqSD0V4Il3WpCGKityjDQBg49TWHrHPQiWqWShZNUucABbN1AVHjGg2ZuiRPkykqWe0wFeFnoFkajg+cSrRsZJWFqTOQUoJSolJASUgOCQeMTnk9zQMfCMjOt7TiQe6UjIgh2Y1EVF6zcageHjq+6NReuxvZYqoJJIDEuwCS4DZd4RDTdCUh1BIHEke8WjlS3Qsscp7FRdEzCFuWduGT84iWx1LUWzMbP/bqSkd1NciCeUNm40IISpKGOpWQXfiIKzU3sZ+mdJWVV0WxKJJBooOwpV4z82UdB8o3irjKVhISgpXoXIprk4PEREt1xoSsJxISSKJKvDI514geJgxyeEaeF0k2QbotaEIlpUQCA5LszvRmqYY2htJVhSlThirzJOjbosrHZAlWhYtqcnH0iNfViH4ZZ3B+ZieOaeXTQc0ZRwarMxgIOvtGvuO34pASpTFJIHgWbSKM2EbvnF1s9ZwEin5iNf0mL+pWmFnJ6KevJpK3amdVIBeh9SfCM+8aXbGzsZRGqTv/AFRG/wBszD8MqZXe8RjNaU2XzJ62kVFmnlCkqFCCDHRf/VgO8ymxO7ecZS23ApEpSjJWMKScRUaeTxtbPLBSgF2JlnM6hs4SU06otgUqaZzucsKLn4ipyXzc7mhvEEqcEgg08j4QVpQ0xQrRR+ZiZLtSJbqSgmYSSCqoS/6U6q4mO6vo4O5r1KAl4jiTXdWoOYzblGMt0tM1ZWCqraDQNG3AdwRQlCjn+ZJEZ+0z5NnlpKklS1ZByMsyeEcqdPY9DJBOK1cEW6LUqQFYGOIj4iwDOMhqxiFaLuK1qU1VEqbE+fEp+8aC4lSbQFEAhac0njkeI0iLtBeMqQoITKC1MCXfCH4M70hrlYrhDRbexVSrOsJwA0DljXOhOUIVdB1KX8Y1dz26XaJZWlASpJZQZ6toWyiiv3aBSJxRLSkBBYljU6+ArGubYsoY1FN8EL9hLgO/hprFlZLgFe4pRORJAGmVOMPSL0SuWF5KwqpuLc4Fiv1XaSXJIwKBAcuWoW1LiN7mtwrQmSJFzEEPhTUCpzJcevCJCLrQ+ArZWDGE0FAW3cN8UirwJsgTXEia77syOOZeH7wvhrUiaAWwgVOYUC/98B4/sdZIrsXFjskkrmIR8UtYBdsjufTF7xUWW9EgqBDlCs94NCcunhqxXmqXa5hAqt6OcyQsabw0VBnlKzxca+Iho40TnmpbeTR7N3kFTJqFM6kkpy/KSSMt1fKE7Q37MlWpJQohMtKe69DiAUpxq4LeQjNWC2KlTRMTQ+eSnB9jEq/FKUsqUSXevAMB7NDKC1CdZuFLlM6WhAWAoMyqioyNRAjlKL3mgAYjTiYELoYf6mJr9k7d2c5K8LhKFPp3Q7/OHZN6/wDEtCcJZcxJd6VckegiFcUpTEpqOzWFBxk7buIh+WkmzqSAKLSfPA8WlBOX7CQft/cctF5PPQSkuiWxFMgkOc/AxQ7QWsrwUYNTjo/tFteM4JnvMGHEkAimRQn2ilvOalYQzDCkivi9GHGBGCtfgGSfta+y22VvcpQUEOygQ5ZsVGHiYrNpbUZlpWVaMAM2oKQi5z+IpID0fzSCQfIwxazimqJYkjXfh+0aMKkwSyN40jVXDfhVKlggqVLxAOfiGnoDGNtk8qWpRdySeNYstn5hdNfzGtKPhBzFPOIVsk+mIjSrEatxjY4cs2XI5RiaC6rYOyxGgzff7w9epDSiBw/u48IiXDZSoFKiAkUzGZJH0ideljSkMVOpyzaFAKiCdxB+UQhFdctlbfpmiuwvp16xZ3HNSEF9FkmmgHjFOF8dOEWNz4SkjeptMyBw3H2i/q1eNnD/AOe6yiNskOmUQKAK9MQ5xr7Dax2aOKQctGHGMne8orlLBBJly1kMHZlIL+DawV3306UACoCQGzOlKV8o5FBOCPTlOsj+zU3/ADsVlnhv+2rMcPGKxN5BCJLjNCC7ZYfOKi9L4xIUlh3kKFc6vwiYiUJllB1TLl++bDU5QukdT3deDK24vNmEZFR9yTCVyi59fXz4w6uUDNUkNnn/AIPCJhu9JCXNThFG1IGR8I9OPCPKabboupd4Fk0d0pPhh8/GMjfSlFYd6OB5KLxq7LYiuWkjCSJYSKtVTkD0fOM5f1lMtYzACiAoZaHPfWOeOOS3aOvLK4JEe5rUqWs4XqMqh6ihrlEa9Z6lTVFRJNBXSmXg8S7vnETCXPq2oIhi8puKapQ1bdpvhq3shqeiiTcJX3wjOh4ZHyiutyfxVivxH5xZXNeAlFRVXE256f5iDbF4pilULl6NArcLf9tEu7QrCMJZgX45n6Q9ICvwiAWCyAQNc4Rc1uRLHe45V8ofl29I7rmkzG9Kn0jVuOq0oXKQ6JwbOpcZYQVUrmz+kC85AaTnhwULbjk/lCZVtQ04O3aDcKGoPk0NTbT2kpCHAKHbKufux9o1BtVX85HLxT/y2SKhaQPF28og2z4yCO8FDlFhehBnpmpUGdJILBqg+kMXmyp6VDCUkppTQ6+WsZJoWXf8ldNSQ4aoZ6bjFrf0kpmPoajzSITflnCllSMJBd/Ekke0TLzV2klGHCVJCSah6JY6b2ht20wVSkjOCChXYGBFKOajbbOWuUgDHiJIUlkqAoSasSHygpN6ykoWko7qlAIxHCrEkVd6NhIpTOKWQAQAZoRwUkqTmfH5RZKu95TYwQF/lSSKpbJT7tI55S3/AJ2O2F1sHfl4ImstKQlWFqPVmZnSK+BMVFpl92WCTUEhwaVII8KPE+wXe68HZBT6pKh6pCjGhlXBM7gCcIAKC+TqPdcEuwKgYWGRRDLG8isyF2rbtFVcIKgciC6R8iR5wmyKC5hUoVwL/wDjU3nG1TsE+LFMw4wUkJRQOynzH6Whpewkqz9+ZaWFQxl/qBTlics75aQVmi3sboSSV8Gf2bAUpaCrs09mTiAcBQKTVzXICK60y8SElvzq0o7IziztdlkSXEqYubiBScSMCWcGhxPpEO0IKe64YZGuZ3Dwi0XaOec1EkItpQZgBCcKqZj8yifnDN5X4Vkk1qpswGUnD66wJF2zJ5CUIKyKZfP7xdp2RlS0vaZpCqHCgO3iTTyEJKUI79zQlkyrSlsZATy+ZibZbxmIcIUQCXdvAfSOhWHZpAlKUU/s1n/MT/1Jo0cmqUnQCp3RT2hacbSVTMAyxTFv4slgBwjml6lVTLQ9O09mZ0JmzGeYwOpUaeTGDttiWkIOIzCBmkK0VxD5RoEWUzFYSSWq6lrOX8SqHjCE2gHf/XN/+2FWdJKXYs8F7Pky/wCxTMThCycPw4VGhdLM1A0PyrLaAkAomsRUYFaBh+XxjQWpCVpFSCAzjGTm+aphiVs8iSuchM+WnAp2JCgHbu4jjoXo2ReAvVR7ITotPdmNVd80Eky1ChU6gRQFiRvZxDlntxSAlYYUYszV+XGOgrs6JU9VnUjEkKxSwXLy5jukOdMvIRmb42ZSBNXKHwTVABjVHdI8wFR0Ryp8iTwOPuiN2G2TJaRhAIUqWMzkMYo3l6xXXpjmJJUGV2iqAE/kSBQ/wwzZ7WuWKHUumvAg8I2Fx2GRa6JmzMTY1JIYpLtQ5EVd4aeWUV9FcShkVN0zLLu97USoKKVL3MGPGIMi7l4gKioqaEPHSf8AayBLM3EsqCSpno6XG7hvhK9iEZpmrD1Yh+O+Od+pfY6F6XH3ZzK12VYWoHMKOvGI7HUF46cdi0z0BfaLBWAqgDB6tvIintuwUxBoCv8AhNf6c4ZZk3TEl6bT8TEkNqB14RIl2ElySX6bT5xOtF0qSpig00IV9YZmWKYXYKHkRF1JNbHI4NPfgAsiJY76q7gT8gPnDC7akOJaWB1UfpDi7AsCqD4s+sMIJdhLCjuYk+kFNdzO+yG5s8qzJV4U+kI7QjMgeH2i4s2zk5fxDsxxDewrFjJ2TlJ+NZ8u6PUuYDyRRlhnIy6J6mzJ4kw9+0nCdXz0+kWtsu+zyyRXyWVH5RWKlgkiXLUfEv8AIQ8Z2SnBx7jQ8veBEsXZO/Qr0MCG1ITSy4kSEmzkkAkO3qY1dyXdLUkFSAaA1rUFYyygQI4svLPRwLYtJaQDQAeAbXhD0xAANB/1EfOXAgRPHydLKnau8ZkvAEKwuTkA+urPGQnkqTiJJL5kvx1gQI7sS9p5nqW9bRHtmh1PLTdE6w2VK5yQoAggcNBugoEZ8HF/kbSw2ZMoTBLSEuoZD9xHpEHYmzpmz1rmALKAkpeoBVmQMn+WkCBHBk+LPWe0VQ3tna1qnqSpRKU/CNA4Gg14xSWZAzbWBAjnn8Qw+Q/JljGgECpL04CGpaA2XTwUCF/1L8sefzYCM/CJN0DvSaAutILh3BWkEHfQwIEKuxlwydfPdtoQmiZZUlAzwpKQpgTVnyGmkWEtAEi0Fg+LF/5FCXPnAgR6HZE4PY55eFnShTJDdCG5U0y1pUglKhUEUIMCBHX2OBv+4dHuq2rXYXUXJQtyw1KuETDbV4RUZD8o3DhAgRwyS/6eom6Ky7bxmCTLqKJ/SDk/CHVX1NAoof0p4/u8IECC0rA26IVsvNc0tMwqqBVCcv6Yy9otqwtQB9hx4QIEdeJKjizSd8iF2tWHP2HHhDovOYl2IHglI+kCBFnGPglrl5EKvWZ+r2HKGZ94LUGKnHgOUCBAUV4ElknXLISkhz4xJk2lSRRh5DjwgQItSOeM5XyOC8pn6zAgQIbSvBTXLyz/2Q=="/>
          <p:cNvSpPr>
            <a:spLocks noChangeAspect="1" noChangeArrowheads="1"/>
          </p:cNvSpPr>
          <p:nvPr/>
        </p:nvSpPr>
        <p:spPr bwMode="auto">
          <a:xfrm>
            <a:off x="155575" y="-890588"/>
            <a:ext cx="2457450" cy="18573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58" name="AutoShape 6" descr="data:image/jpg;base64,/9j/4AAQSkZJRgABAQAAAQABAAD/2wCEAAkGBhQSERQUExQWFRUWGBwZGBgYGSEXHBoYFxgXGBoaGBgaGyYfGhojGhccHy8gIycpLCwsFx4xNTAqNSYsLCkBCQoKDgwOGg8PGi0kHCQqKSwsLCwsLCwsLCwsLCwsLCksLCksKSkpKSkpLCwsKSwsLCwpKSwsKSwsKSw1LCwpLP/AABEIAMMBAgMBIgACEQEDEQH/xAAbAAAABwEAAAAAAAAAAAAAAAAAAQIDBAUGB//EAEIQAAECAwUFBgQDBwMDBQAAAAECEQADIQQFEjFBBlFh0fATInGBkaEyscHhI0JSFGJyc5Ky8QcWJDNDghWDs9Pi/8QAGQEAAwEBAQAAAAAAAAAAAAAAAQIDAAQF/8QALBEAAgIBAwMEAQMFAQAAAAAAAAECEQMSITETQVEEIjJhcYGR8BQjQkOhBf/aAAwDAQACEQMRAD8A3ss9Uh1PWUNyzTrlDieumj0UcItI6pDjdUhAPXQhaSePXlAMADqkH1pBpPXQgz100AwSR1SFgDh7QnF0/wBoPz9/tCswoeXtBo8vaCSeuhCn4+/2gGDHWUKbw9oZRaklapY+JAST4LdtOBiQD0/2hbGC60g0JboQYPT/AGhaT0/2hQhgdUgx5e0Fi6f7Q1aJ2FClbkkt4B9Ev6Rhh4dZQafL2iLddsE2TLmDJaQrM6h2qkGJY6r9oUYPrSD60gA9dCFDrpowQDrKB1pAfroQH49ekAIfWkH1pBDqv2gE8ff7RjB9aQAOqQnFx9/tCsXT/aAYHWkDrSA/T/aDfp/tGCEB1SA3VIHaAFnDnR604NxgFXT/AGjGCPWUJI6pCirp/tCVK4+/2ggOE3/L/wCVaP50zd+tUHEm/pX/ACrR/Nmf3q4QI6EznOly09V5w6nrOGEGn2HOFg9U5xRLYA6nrOHEjqsRkBuhzhwK6pzgNAJAfp+cH5H35w0VdU5wYV1TnAow43j784By/wAwWLphzgP1TnCtBFpHj7wpq6+8NpHVOcKUoByWAGpYD1eEYUUkmRNTea1PL7NckflONkFgCc/iJOeTbo0gTT/McqO0q/29SxaB2faUOF09mC256COoypgUAUsQQ4IY0NRruhL3LSjSQsPx94MP0/OAE9U5wRHVOcEQU3j7wxeUrFJmDGpDoUMYd0uMx4Q8OsucZDby/ZSbMuUJn4iiGSliRhUMWJjQUaAMi92Rs6kWOSFKWtWFyVO4euHwGXlF2Enj7xyrYLa2VIMxE5aglTFJPeSCAXyqH+kdLsF5S5ycUtSVjgxbI1D0zhd+5RolAdVg8PVYPD1TnB4R03OBYKKnaVSuwwJ+KYtEsOSPiWH4thBy0iin3tNSq0HGlCz2qnS6gf2dMuWlCAsfmmrL0elM42SpQLOAWLigod4rxhs2JBYlCSQXHdFCcyNx4wAmXn7QTk4lhQp2wMvRHZYUBalfEHmnUth8HiJbLdNJWRPKuw7dSFhKXJQiXJSGAwl5sxYy08419pu1C0rS2HH8SkgJUWycjPzelIFju1EtAQhPdG8AkucRcvUk1gBM3Jtk0TlBBraFzEpo7GSqVKK/BKErLZZRLvqer9oAlkpUEIlpUzsq0z0pJrqESicouk3ekTO0qVMwfJILFWFLsHIBJ1aH+zG4eg5xjGPTe81LFU6YUrCwl8IbFaBLknEQACUhbqLhtKNCbLeM+amW05aX7EBquZ06YTiJT3sMhI0FakRshKG4eg5wMPD2HOCYwxta1KQe1mdolH4dXUsTbSr4g3eSJMoE8Kw/d96TZ8whE2ZgmTJbEKcpQUzpqmYMjuBCGDsdXeNnh4ew5wAjrowDGa2Yt6psyaoLWpGBBSFqKiCozDUMAkhIAIBPEu8aI5a+8LI66MJI66MExyG/bOf2qf8AzV7/ANZgos75sw/aJ1P+6v8AuMFFrOejVlNP8coJKqbvTlDkldBnlxhB8/eKxYj5DB6ccoUOsuUICTx94dCTx94cAH6ccoUD045Q4JZ4+8Kw+PvCOSDQ2FdU5Qb9U5Q9h8feCA6rCOQaG5k0JSSSAACakaB90cavi/p1pWSonCXADsGLUAZmoDHYbysgmypkskjGkpcEuH1G+OHzFgEEqFNKv5iElLYviS7gAU5yfWozPlnGl2d2hmSS7HCRViCKUchq6iMzZpqElRx/FQ0NHLwcmaUpwIJUHd0g6hucS38nSkvB3uzWoLQlQIOIAu4q4elIM2lOZUnJ/iTk7P4PR44R2s4flXRjmc00SR4CEBM00AUNODEu3rWGteSXSfg6rt1f5kyMMtY7RaiggEEgYXU+7MescmVJUpbFQxGpf5w4qzzS5ILvv19N0RpSmmEqdRFDU+mXlB1KuRlja5Q/JSCD3g6f3RpxaNLsRf8A2NollZ/DV3SR+84BI1GIxnETAMXczqanKrjL3i+2Yn2dE+SZhKAlbnH3ktmKpFGLGo0hdQ2nydrCuqcoMEdNyhuWtwCC4NczDies+UAiKB6pygE9U5QTnp+UGAen5QAhYuqcoBPVOUGB4+/KFHrPlBNuJfqnKC60hfr78oHWvKAYR1pyhXWnKD6zPKCfqvKMYIq6pygE9U5Qb9V5QOteUEwk+XtyhCj1TlDh6z5QhR6c8oBjA3pJefN/mK3fqMFE+3yXmzM/jVrxMHFbJE+zooOX3h0SuujDVnPdGWQ3bhD48vaKpiCTL66MLSnpvvB04e0Atw9o1moA6p94MjpvvCQfD2g/T2hRRfXVYJcl9SD1xgDy9oc9PaEYaM9tLd89VnmCUtQVhd3ZwKqDg6gERyRKUjSsd1tx/CXl8Ct36THC7bZQkILu9NMwNIFF8boOYrFhGjjTfEyz2RKJuZqGPs2sHd1jSB3wnMEVHwsPq8PW+0Su0CkgBsSTV/hLA/KJy5o648WM2u0S0JViUcX5UjV97lhECRfzHvS0kDOpctTfEC95uKa4yajf4iJgLmm+GUSbyO9jYC2ySkLQgmlX0PrDcmyoOKYRVRJZt/nGfu5TA4us4thb0CUwZz4ZcIziPDI+WWd3zEBWEIAejqDmvnE+w3KJpw0AdnGjkA61LGMzZbWAXKtG03xrdnp6Wd051ql+Lh/doSe3A0W5cnU7HZRKlolpfChISH3JDDWJAHTfeEJUOHtCqdNBRyPkWOqfeFAcOvWEU4e0H6e0YIsJ66MG3VecIHWUGG4e0Ywpuq84HWvOCp00ER1SMYHXVYAHTHnBdaQOtIxhQT1XnBkdV5w35fKFentGMJX1nzhCsv8APODX1lEVFsSpcyWPil4cVB+cOGOtBGAyqtNmJWosaqPzg4lTJYc+J0HOBFLJ0QrEXQmv5R/aOESR4+/2iHdp/Cl/wJ3/AKRE0dZ84dPYAsddNB9ZnlAT4H35wG6rzggCHj7/AGg0dV+0H6+/ODY8ffnCtgDHXTQMXT/aABwPvzhRT4+/OFCUu2F5qkWSYpKCsnuZ0TipiVTIfURx5NiUtsSyQMmoPKO4XygGzzgcuzU+f6TxjmKbsCyfxAmlAz0JzzFIWTSOnCrKUXKaOpVSADjh+7dmipUxK2oxSScwX3CtRDCVTApIr8W45ikaCx23CpeIVbUEekTla4Z1w0vlDE7ZaUhJUooYByXUaDPSM9IvCz42CCEu2I7uIjY2azGfKWldCUlIIfUHMRkbLslOVN7M0CTU1yeNFrfUzTu1pRoJ+ysvBjxJqzULF8vnFXL2aV2uFRT8IpufyjS3ors5OHQYQM9CIEyYMYOTpG/fE22lZSk3wVUvZ0aqTxZMIl7MY/gUHejEprwpFou0spgc6DNyd3oItrqmBKwCC5c5Ggo/zEByaQmlM1WykucmyyxPUVTK1OYS/dCqVIGsXQPH3+0RrAvFLSoOxFM4kDPX3ikXas45chjqv2hT9P8AaB1rAHWcNYoH4+/2gwen+0CvTwPX3gWEAV0/2gPXPr0g28feCIPH3g2ALF0/2gYun+0Gx4+8Ees4BgYun+0DFx9/tCSfH3iusV6BUpcxbICVLxOSQAhRSSTu7r+cYxIstvE0Ehwy1IINDiQopOmVHHAiOd2rbg2e8p+NaVSaJIQcRZCThAYMF4iXctUxWXXt4uzi0VE3tFlUuikh1KLrU9cm7sYqZNUtSz3XUSScLAOTo1PARSkrsNN8G8mf6pTiSUypYBNHJdtH4wIwDp/Ur1+8CD1Im6Ujt90Vkyv4Ebv0J4xYIHVOcVtyH8CTX/to/sHCLIK6pyhkRY4B4e3OAB1TnBIVlXr0hT8flyg2AAT4e3OFpHVOcF1n9oN+Py5QrZqDpw9ucAdZc4BPTjlACvD1+0KzEK/UvZp/8pe79J4xy+6rVLBUokMQA5ZmS3HfG5/1CVaBZD2BSE1E3LFgIbuuN5rrujmFn2UmKDmgbUgZxOdVudWBPsOi+Ui0O/d7R33DKlcoFvvsGYVd1WlDShLa7mhybsYpixT6/aE3RsiZiSSsJIUUkM5o2XrE7XY6lGXDHbv2tSlQ7pAOdcXhSLD/AHPJYkPiJ3HJsngxsQnRYJ8M+GcVi7oQF4CpAVuxJzpq/HxgbPcepLuN3ttL2tAmgOvDIw3M2jUoAlIDNUbgQd8X8vYuWQMRYt+Vq+oyhi9dl0JknAouVpzbe26G1rgV45c2U0q/nmBShQEFhwdvHONTdu1lnxAKJFMyn6iIErZaWwBVpuHKFzdkJbUVXy+kK3Fg0yR1DZ+2y5kkGWtKwHDgg+DsaRZpHVOcYnYHZYSFTJpJdQCUsaYaEuGqXGuUbQK4inEcoaPByzVSHAOqc4NumHOE4uqcoMK6pyhkxBTdMOcADqnOCB6ccoD9U5QzMKA6pzgdac4S/VOUET1TlC3QRQHVOcNmYMRS4xAAkUcAuxZ+B9Ii3heSZXZklLLmJQ5UB8QNRSpplGLv3bhNmvCYCUKlpk4VYarCxiUEmjO6vAB9aQUmzF1ZNq5RTazjxmzrWSKJ7ofCASQPiSpIPhHKbLtTMlyJsuWspTNU6q4lAEfCDTN6kVPCKa03gtallS3KlYl1Z1byGAep01hpA3etPaHtRGjCwys60G4MHbe2UGhBVRsvaJVkutSmLZxorJs8lGHtOLgEe8SlOzqhiM8m7A2R9PtAjb9rJFMKf6U8oET3KaUanZ+aP2WQSQB2aA7nMgAD1pFslJ6eOV2PaaZLs0uWKlKkKBCQfwxXCRQuDV6xvrvv1E2eJaCSDKEwd2neO982oRvjqTPNlBlz6+8D194as00LTiALEnMbiU7+EPYem+8GydBp8/eDJPTwTcOvWDwcPb7wDUAnx94UH4+8I66rCBaUOzh+uMANFdtXbAmyTnqSkjUsc67qRipl8pw4BixEbsvGIW0M9Spk1RkhIUtYSQ4coOEuHYlxXfpFbc81p63AOJ6kOaA5Vico6v0OnC9JeJvAu1Wpk/X+IVZLQxVocW85tEIK7HvzKjESPMlgA+QEQLDPK1lYcgqLU4kh67onW516qH9rL7WlKZaSRiBKiCXZ8oyTjdu3xabTzD2iSxT3cuAJ4xT9oXHX1isVsQyO5Gn2Rv1aV9kVFSSO65PdI3cI09vtDgDFmRSu93jBbPTP+TKf9TZcDGmtea2dwVJBG8Dgc/eJTVM6MLuI/bLeU/myfMkRNsNtxKl4gWxAGpzOTxlrYScINXLF/AnfvjS7OWgS6LcEkNQnLwMK17bFTuR0i6JpIUGIAZs9z7umiwfqvKM5s5ewXOnSnBKEoU2rKd3rxEaLrL7wMfxObL82LfqsAdZ8ogG8U/tAkuMRl9oz1bFhyfLjBX3b+xs82Y4dKCQ5wupjhDvQktFUmSLJzv8AnB4uqxTXFfaZ0hEwEOUpxDMhTVBrvBijvzalUi0hRDyinBhBq+ZVhGRGVTyh6NRs1zGBJNAHJqzDi0VNv2hlyphSpaB+CqaMSjkngz4Wq43RT31tlJRKmjEQoSMaWTXvkoDFSgFVIpwMclvvambaFglXwyhLfKjd4UqytzmMo3yMkWe0G2na2WyymQ8pRKqEgFJZGElqEEuAMmrpGat14zJsxUyYoqWouol3P0A5Q1LkFVQOuFYuLFs4VB1Fk55H5PAc0tkXhib3ZUyJCllkh/DKNTdlw4QFKJALaHPLJuMKky5cgE/CxDkimQrnqaP7wi+L2UmS6CxdhR21+Qid6ti6ioK2WsyYmUFl6AZ1fKukV6L5EwBQJZ2q7jLOKe03h2khzmpIf+IKY68IgXNOcmWCxV3gWo6QYOnZglk3SQ9PvOZiUytTqd8CJf8AtZaq4s6/CdfOChdaDTICVrSytKGn1GtIn3ffoRMSsMhaclMCK0IUNzHX11i/sF1S1yJL/EqXioatk5Tu0ekVt47HKFUkKA1S7+jQdW5PRsWt07XdlY1SiApSFhSC5IKcQJchyCD5eee8TtVZSH/aJLGo76XrXJnEcPn2eZLfNtdC3GGkTVmocRVSXchLHZ1/avbKSmzqEqZLWtRAADLo7kkUYMGfiIRfG3UhUlIlTQVrYqbusNQXTQvv5PycpmECpbzhOFXH1jOcQdGXg6Hbdt0CQAgjGZiSwSCAlKnyo2UMbSbUyphT2KzvLBvWmefoYweBfRhK0K/efx+0I3GqsbpS8Fgq9FqU4VizKgaAuo6ZPV3ES7PbUy5oUB3ajCVJevdz8X8opbPZFkHCN4zI8YcRYV0//R+kbWlsUjjkXl4XomYioZLhXxJegJ3btN9Irp80JbsyO6p/ixVFHcNnuhtNyTFVcN5/JoSbkWNdNMj7QNcRtEyRfNoTNIqlJSk5HE5ABoWo7t4gxCWhKaY00y4sRw1f2iULiWf1f0wZuJe8+gg9SKM8Mm7ZHshShaVBYJSXFP3m+VYkS7zYrJUO8cWQqX9i3ygzcZ1UfUQo3AsB3LPmWAbxgdRMKxTXAyb3CinKin+Ecfp84lSb+UKuHbcnPCfr7RFnXW2uo/MNSBpCzdA3j+on5CNrXgGiXknXVtSuzzzaEkLWQQQr4SGaoSRUaReK/wBXLRukj/weuX6vP2jKW3Z9SEuddx8N4fWE2PZ5a6gAh2Lqw13MYZTi+wjwuy1nbcz12kWjtGWBhAAGHDqnCSxHA5mFWr/UC0TAyig/+2nr7REXsfN/SK5d77QZ2LmUBwAner5d2G1rwDosrxfswKJSogqLkggcdPKI029Ziz31FXm5i3nbHrS3eQ9TR9PKEJ2Z7r4xk+R+vhB1h6LKhdqUo1JNNS/+BEuw3QqadPGjAQ/ZbGiX3llw44aPu8ocn38cKwkNhOWmkI25cDxjGHJd2O7pUn4mUoMzs1TxiPar+xSlqRUh0gkChcRTTbeTPFXBSAA+rvDd3pftpRcEOc/zB+GTgQqjQ7ydkTL1tvaWdC3DrZ8mcAg08awwpRmWUlJfBmG/TT5H5xHsKvw5iF1bJzvCFQ7dwKBPlvkpSeqQUqJylqa/ANm1hWNC2bE2Qo4I14xWyJZlWiWN4G7UERLu+1JE2YRUEhQ9a0bjES3Wt5ycu6WH8OIkf3Q9bsk37UacXl4wIqDaR0ftAidF+oXFxWsdtKUCoYZWBVCWGHMMXZzui0sV/LEi1LOGaoLdNaMs0yL4RFJs6sJx78Ct2TIgsI/ZkJGZWlyP5bkP4wssactvoMJ+1fqX152pExSUEOVoxuRkPF4qp5s8hPfQCTkGJ9nhS6zwASEy0gJycOE0fNq5PFBtDNImJq/d3cSICg7VjTnpjaNbYU2aYkKTLDHx9CHgrbbrFKWEKlh3qwKmHHvZ5RndnbWQleVCnd+Zx9Irr3tBE+bRJ75qQK1hlDcWWaopnR5V3yVgFKUKBDvhLEVbWKOffNj7TAEgDLFgo/i7txaI9wWkmzjvNiChwAS+hyd4xyp9Mh6Qqx3Y082lKu50DZyypExbgfGpqfxCJtrs7rJCi24KI+sUWzlpIQhRqS504xo7LapQlYpmEMS5IG8wqel7lflGyH2IJzP9R5xYXbZQMRrpvOh4xn7sveR2xxTEtVnTQuQzuGEaK0TsAdOEAjQD6ZwcklxQMe+9lNbpA7Rf8R3wSLOkjIPvaCvK9kpSVEVNGpUua9bozUzahb0CQN2F/rCUyjnCPJozJYaRfTLKlUgd2rJOR/dOUZ3Z2+5U9QRMThVo3wnVmORjUotQduLacBvhbpjXGS2KK8JITLUWYBtCMiDE0WfEHAJByIBrFdtXtJKCVSaqXwZkniX+ULuXaeTNAlsUr0xMQrwO+L6nV0c3t1abLO8JLyVUySd+5/pGSvraOZLX2copAQxxMCSc9dI0i7XiQRvxbtARvjm9/SWnrbJwfVIMDEt9weolpWxv7q2o7aSCv40k4mc5MXDZPGWvTamcqcoom4EpV3QDSmp3nxh7ZAtJmMHOMCm4jx4RmbfK/GmDctX9x4xWK3IzyPQmbxF+mZICy7hLqIBIeo9KRjzeawsntC7szqZsmbKLW75//FQhncTAWGZc676xnFpGInj9YyRsk20maO2qK5AIB7rH0GkRkSA8xy4UhwQ9FYXYgHyg123uCgDN7CGBbK1bCrvNmxyb0MGMdgSlbJk4UlPRUtxropIb0eDRah2r1xMp/MoavrFWVlSUipUDi36nMw+LGsnEzOGgOkZW+EHLtgJmEsKJGv5Rh37hDtz2rCiaVOXKSCXOQUDnnnBy7pJdyHPgNHgKkJCqnFv1oHbXhC60+Bljkt2QLPKUknCXcNRzSnkIcTYSSSQ5fiflF5LsaVJJSkkjwo28O9W+cPy7mmlTYQAQ75sA3WcTlllexSPp133M7+z/AL3tAjRTLoUCaDP9A5wcDqSD0V4Il3WpCGKityjDQBg49TWHrHPQiWqWShZNUucABbN1AVHjGg2ZuiRPkykqWe0wFeFnoFkajg+cSrRsZJWFqTOQUoJSolJASUgOCQeMTnk9zQMfCMjOt7TiQe6UjIgh2Y1EVF6zcageHjq+6NReuxvZYqoJJIDEuwCS4DZd4RDTdCUh1BIHEke8WjlS3Qsscp7FRdEzCFuWduGT84iWx1LUWzMbP/bqSkd1NciCeUNm40IISpKGOpWQXfiIKzU3sZ+mdJWVV0WxKJJBooOwpV4z82UdB8o3irjKVhISgpXoXIprk4PEREt1xoSsJxISSKJKvDI514geJgxyeEaeF0k2QbotaEIlpUQCA5LszvRmqYY2htJVhSlThirzJOjbosrHZAlWhYtqcnH0iNfViH4ZZ3B+ZieOaeXTQc0ZRwarMxgIOvtGvuO34pASpTFJIHgWbSKM2EbvnF1s9ZwEin5iNf0mL+pWmFnJ6KevJpK3amdVIBeh9SfCM+8aXbGzsZRGqTv/AFRG/wBszD8MqZXe8RjNaU2XzJ62kVFmnlCkqFCCDHRf/VgO8ymxO7ecZS23ApEpSjJWMKScRUaeTxtbPLBSgF2JlnM6hs4SU06otgUqaZzucsKLn4ipyXzc7mhvEEqcEgg08j4QVpQ0xQrRR+ZiZLtSJbqSgmYSSCqoS/6U6q4mO6vo4O5r1KAl4jiTXdWoOYzblGMt0tM1ZWCqraDQNG3AdwRQlCjn+ZJEZ+0z5NnlpKklS1ZByMsyeEcqdPY9DJBOK1cEW6LUqQFYGOIj4iwDOMhqxiFaLuK1qU1VEqbE+fEp+8aC4lSbQFEAhac0njkeI0iLtBeMqQoITKC1MCXfCH4M70hrlYrhDRbexVSrOsJwA0DljXOhOUIVdB1KX8Y1dz26XaJZWlASpJZQZ6toWyiiv3aBSJxRLSkBBYljU6+ArGubYsoY1FN8EL9hLgO/hprFlZLgFe4pRORJAGmVOMPSL0SuWF5KwqpuLc4Fiv1XaSXJIwKBAcuWoW1LiN7mtwrQmSJFzEEPhTUCpzJcevCJCLrQ+ArZWDGE0FAW3cN8UirwJsgTXEia77syOOZeH7wvhrUiaAWwgVOYUC/98B4/sdZIrsXFjskkrmIR8UtYBdsjufTF7xUWW9EgqBDlCs94NCcunhqxXmqXa5hAqt6OcyQsabw0VBnlKzxca+Iho40TnmpbeTR7N3kFTJqFM6kkpy/KSSMt1fKE7Q37MlWpJQohMtKe69DiAUpxq4LeQjNWC2KlTRMTQ+eSnB9jEq/FKUsqUSXevAMB7NDKC1CdZuFLlM6WhAWAoMyqioyNRAjlKL3mgAYjTiYELoYf6mJr9k7d2c5K8LhKFPp3Q7/OHZN6/wDEtCcJZcxJd6VckegiFcUpTEpqOzWFBxk7buIh+WkmzqSAKLSfPA8WlBOX7CQft/cctF5PPQSkuiWxFMgkOc/AxQ7QWsrwUYNTjo/tFteM4JnvMGHEkAimRQn2ilvOalYQzDCkivi9GHGBGCtfgGSfta+y22VvcpQUEOygQ5ZsVGHiYrNpbUZlpWVaMAM2oKQi5z+IpID0fzSCQfIwxazimqJYkjXfh+0aMKkwSyN40jVXDfhVKlggqVLxAOfiGnoDGNtk8qWpRdySeNYstn5hdNfzGtKPhBzFPOIVsk+mIjSrEatxjY4cs2XI5RiaC6rYOyxGgzff7w9epDSiBw/u48IiXDZSoFKiAkUzGZJH0ideljSkMVOpyzaFAKiCdxB+UQhFdctlbfpmiuwvp16xZ3HNSEF9FkmmgHjFOF8dOEWNz4SkjeptMyBw3H2i/q1eNnD/AOe6yiNskOmUQKAK9MQ5xr7Dax2aOKQctGHGMne8orlLBBJly1kMHZlIL+DawV3306UACoCQGzOlKV8o5FBOCPTlOsj+zU3/ADsVlnhv+2rMcPGKxN5BCJLjNCC7ZYfOKi9L4xIUlh3kKFc6vwiYiUJllB1TLl++bDU5QukdT3deDK24vNmEZFR9yTCVyi59fXz4w6uUDNUkNnn/AIPCJhu9JCXNThFG1IGR8I9OPCPKabboupd4Fk0d0pPhh8/GMjfSlFYd6OB5KLxq7LYiuWkjCSJYSKtVTkD0fOM5f1lMtYzACiAoZaHPfWOeOOS3aOvLK4JEe5rUqWs4XqMqh6ihrlEa9Z6lTVFRJNBXSmXg8S7vnETCXPq2oIhi8puKapQ1bdpvhq3shqeiiTcJX3wjOh4ZHyiutyfxVivxH5xZXNeAlFRVXE256f5iDbF4pilULl6NArcLf9tEu7QrCMJZgX45n6Q9ICvwiAWCyAQNc4Rc1uRLHe45V8ofl29I7rmkzG9Kn0jVuOq0oXKQ6JwbOpcZYQVUrmz+kC85AaTnhwULbjk/lCZVtQ04O3aDcKGoPk0NTbT2kpCHAKHbKufux9o1BtVX85HLxT/y2SKhaQPF28og2z4yCO8FDlFhehBnpmpUGdJILBqg+kMXmyp6VDCUkppTQ6+WsZJoWXf8ldNSQ4aoZ6bjFrf0kpmPoajzSITflnCllSMJBd/Ekke0TLzV2klGHCVJCSah6JY6b2ht20wVSkjOCChXYGBFKOajbbOWuUgDHiJIUlkqAoSasSHygpN6ykoWko7qlAIxHCrEkVd6NhIpTOKWQAQAZoRwUkqTmfH5RZKu95TYwQF/lSSKpbJT7tI55S3/AJ2O2F1sHfl4ImstKQlWFqPVmZnSK+BMVFpl92WCTUEhwaVII8KPE+wXe68HZBT6pKh6pCjGhlXBM7gCcIAKC+TqPdcEuwKgYWGRRDLG8isyF2rbtFVcIKgciC6R8iR5wmyKC5hUoVwL/wDjU3nG1TsE+LFMw4wUkJRQOynzH6Whpewkqz9+ZaWFQxl/qBTlics75aQVmi3sboSSV8Gf2bAUpaCrs09mTiAcBQKTVzXICK60y8SElvzq0o7IziztdlkSXEqYubiBScSMCWcGhxPpEO0IKe64YZGuZ3Dwi0XaOec1EkItpQZgBCcKqZj8yifnDN5X4Vkk1qpswGUnD66wJF2zJ5CUIKyKZfP7xdp2RlS0vaZpCqHCgO3iTTyEJKUI79zQlkyrSlsZATy+ZibZbxmIcIUQCXdvAfSOhWHZpAlKUU/s1n/MT/1Jo0cmqUnQCp3RT2hacbSVTMAyxTFv4slgBwjml6lVTLQ9O09mZ0JmzGeYwOpUaeTGDttiWkIOIzCBmkK0VxD5RoEWUzFYSSWq6lrOX8SqHjCE2gHf/XN/+2FWdJKXYs8F7Pky/wCxTMThCycPw4VGhdLM1A0PyrLaAkAomsRUYFaBh+XxjQWpCVpFSCAzjGTm+aphiVs8iSuchM+WnAp2JCgHbu4jjoXo2ReAvVR7ITotPdmNVd80Eky1ChU6gRQFiRvZxDlntxSAlYYUYszV+XGOgrs6JU9VnUjEkKxSwXLy5jukOdMvIRmb42ZSBNXKHwTVABjVHdI8wFR0Ryp8iTwOPuiN2G2TJaRhAIUqWMzkMYo3l6xXXpjmJJUGV2iqAE/kSBQ/wwzZ7WuWKHUumvAg8I2Fx2GRa6JmzMTY1JIYpLtQ5EVd4aeWUV9FcShkVN0zLLu97USoKKVL3MGPGIMi7l4gKioqaEPHSf8AayBLM3EsqCSpno6XG7hvhK9iEZpmrD1Yh+O+Od+pfY6F6XH3ZzK12VYWoHMKOvGI7HUF46cdi0z0BfaLBWAqgDB6tvIintuwUxBoCv8AhNf6c4ZZk3TEl6bT8TEkNqB14RIl2ElySX6bT5xOtF0qSpig00IV9YZmWKYXYKHkRF1JNbHI4NPfgAsiJY76q7gT8gPnDC7akOJaWB1UfpDi7AsCqD4s+sMIJdhLCjuYk+kFNdzO+yG5s8qzJV4U+kI7QjMgeH2i4s2zk5fxDsxxDewrFjJ2TlJ+NZ8u6PUuYDyRRlhnIy6J6mzJ4kw9+0nCdXz0+kWtsu+zyyRXyWVH5RWKlgkiXLUfEv8AIQ8Z2SnBx7jQ8veBEsXZO/Qr0MCG1ITSy4kSEmzkkAkO3qY1dyXdLUkFSAaA1rUFYyygQI4svLPRwLYtJaQDQAeAbXhD0xAANB/1EfOXAgRPHydLKnau8ZkvAEKwuTkA+urPGQnkqTiJJL5kvx1gQI7sS9p5nqW9bRHtmh1PLTdE6w2VK5yQoAggcNBugoEZ8HF/kbSw2ZMoTBLSEuoZD9xHpEHYmzpmz1rmALKAkpeoBVmQMn+WkCBHBk+LPWe0VQ3tna1qnqSpRKU/CNA4Gg14xSWZAzbWBAjnn8Qw+Q/JljGgECpL04CGpaA2XTwUCF/1L8sefzYCM/CJN0DvSaAutILh3BWkEHfQwIEKuxlwydfPdtoQmiZZUlAzwpKQpgTVnyGmkWEtAEi0Fg+LF/5FCXPnAgR6HZE4PY55eFnShTJDdCG5U0y1pUglKhUEUIMCBHX2OBv+4dHuq2rXYXUXJQtyw1KuETDbV4RUZD8o3DhAgRwyS/6eom6Ky7bxmCTLqKJ/SDk/CHVX1NAoof0p4/u8IECC0rA26IVsvNc0tMwqqBVCcv6Yy9otqwtQB9hx4QIEdeJKjizSd8iF2tWHP2HHhDovOYl2IHglI+kCBFnGPglrl5EKvWZ+r2HKGZ94LUGKnHgOUCBAUV4ElknXLISkhz4xJk2lSRRh5DjwgQItSOeM5XyOC8pn6zAgQIbSvBTXLyz/2Q=="/>
          <p:cNvSpPr>
            <a:spLocks noChangeAspect="1" noChangeArrowheads="1"/>
          </p:cNvSpPr>
          <p:nvPr/>
        </p:nvSpPr>
        <p:spPr bwMode="auto">
          <a:xfrm>
            <a:off x="155575" y="-890588"/>
            <a:ext cx="2457450" cy="18573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60" name="AutoShape 8" descr="data:image/jpg;base64,/9j/4AAQSkZJRgABAQAAAQABAAD/2wCEAAkGBhQSERQUExQWFRUWGBwZGBgYGSEXHBoYFxgXGBoaGBgaGyYfGhojGhccHy8gIycpLCwsFx4xNTAqNSYsLCkBCQoKDgwOGg8PGi0kHCQqKSwsLCwsLCwsLCwsLCwsLCksLCksKSkpKSkpLCwsKSwsLCwpKSwsKSwsKSw1LCwpLP/AABEIAMMBAgMBIgACEQEDEQH/xAAbAAAABwEAAAAAAAAAAAAAAAAAAQIDBAUGB//EAEIQAAECAwUFBgQDBwMDBQAAAAECEQADIQQFEjFBBlFh0fATInGBkaEyscHhI0JSFGJyc5Ky8QcWJDNDghWDs9Pi/8QAGQEAAwEBAQAAAAAAAAAAAAAAAQIDAAQF/8QALBEAAgIBAwMEAQMFAQAAAAAAAAECEQMSITETQVEEIjJhcYGR8BQjQkOhBf/aAAwDAQACEQMRAD8A3ss9Uh1PWUNyzTrlDieumj0UcItI6pDjdUhAPXQhaSePXlAMADqkH1pBpPXQgz100AwSR1SFgDh7QnF0/wBoPz9/tCswoeXtBo8vaCSeuhCn4+/2gGDHWUKbw9oZRaklapY+JAST4LdtOBiQD0/2hbGC60g0JboQYPT/AGhaT0/2hQhgdUgx5e0Fi6f7Q1aJ2FClbkkt4B9Ev6Rhh4dZQafL2iLddsE2TLmDJaQrM6h2qkGJY6r9oUYPrSD60gA9dCFDrpowQDrKB1pAfroQH49ekAIfWkH1pBDqv2gE8ff7RjB9aQAOqQnFx9/tCsXT/aAYHWkDrSA/T/aDfp/tGCEB1SA3VIHaAFnDnR604NxgFXT/AGjGCPWUJI6pCirp/tCVK4+/2ggOE3/L/wCVaP50zd+tUHEm/pX/ACrR/Nmf3q4QI6EznOly09V5w6nrOGEGn2HOFg9U5xRLYA6nrOHEjqsRkBuhzhwK6pzgNAJAfp+cH5H35w0VdU5wYV1TnAow43j784By/wAwWLphzgP1TnCtBFpHj7wpq6+8NpHVOcKUoByWAGpYD1eEYUUkmRNTea1PL7NckflONkFgCc/iJOeTbo0gTT/McqO0q/29SxaB2faUOF09mC256COoypgUAUsQQ4IY0NRruhL3LSjSQsPx94MP0/OAE9U5wRHVOcEQU3j7wxeUrFJmDGpDoUMYd0uMx4Q8OsucZDby/ZSbMuUJn4iiGSliRhUMWJjQUaAMi92Rs6kWOSFKWtWFyVO4euHwGXlF2Enj7xyrYLa2VIMxE5aglTFJPeSCAXyqH+kdLsF5S5ycUtSVjgxbI1D0zhd+5RolAdVg8PVYPD1TnB4R03OBYKKnaVSuwwJ+KYtEsOSPiWH4thBy0iin3tNSq0HGlCz2qnS6gf2dMuWlCAsfmmrL0elM42SpQLOAWLigod4rxhs2JBYlCSQXHdFCcyNx4wAmXn7QTk4lhQp2wMvRHZYUBalfEHmnUth8HiJbLdNJWRPKuw7dSFhKXJQiXJSGAwl5sxYy08419pu1C0rS2HH8SkgJUWycjPzelIFju1EtAQhPdG8AkucRcvUk1gBM3Jtk0TlBBraFzEpo7GSqVKK/BKErLZZRLvqer9oAlkpUEIlpUzsq0z0pJrqESicouk3ekTO0qVMwfJILFWFLsHIBJ1aH+zG4eg5xjGPTe81LFU6YUrCwl8IbFaBLknEQACUhbqLhtKNCbLeM+amW05aX7EBquZ06YTiJT3sMhI0FakRshKG4eg5wMPD2HOCYwxta1KQe1mdolH4dXUsTbSr4g3eSJMoE8Kw/d96TZ8whE2ZgmTJbEKcpQUzpqmYMjuBCGDsdXeNnh4ew5wAjrowDGa2Yt6psyaoLWpGBBSFqKiCozDUMAkhIAIBPEu8aI5a+8LI66MJI66MExyG/bOf2qf8AzV7/ANZgos75sw/aJ1P+6v8AuMFFrOejVlNP8coJKqbvTlDkldBnlxhB8/eKxYj5DB6ccoUOsuUICTx94dCTx94cAH6ccoUD045Q4JZ4+8Kw+PvCOSDQ2FdU5Qb9U5Q9h8feCA6rCOQaG5k0JSSSAACakaB90cavi/p1pWSonCXADsGLUAZmoDHYbysgmypkskjGkpcEuH1G+OHzFgEEqFNKv5iElLYviS7gAU5yfWozPlnGl2d2hmSS7HCRViCKUchq6iMzZpqElRx/FQ0NHLwcmaUpwIJUHd0g6hucS38nSkvB3uzWoLQlQIOIAu4q4elIM2lOZUnJ/iTk7P4PR44R2s4flXRjmc00SR4CEBM00AUNODEu3rWGteSXSfg6rt1f5kyMMtY7RaiggEEgYXU+7MescmVJUpbFQxGpf5w4qzzS5ILvv19N0RpSmmEqdRFDU+mXlB1KuRlja5Q/JSCD3g6f3RpxaNLsRf8A2NollZ/DV3SR+84BI1GIxnETAMXczqanKrjL3i+2Yn2dE+SZhKAlbnH3ktmKpFGLGo0hdQ2nydrCuqcoMEdNyhuWtwCC4NczDies+UAiKB6pygE9U5QTnp+UGAen5QAhYuqcoBPVOUGB4+/KFHrPlBNuJfqnKC60hfr78oHWvKAYR1pyhXWnKD6zPKCfqvKMYIq6pygE9U5Qb9V5QOteUEwk+XtyhCj1TlDh6z5QhR6c8oBjA3pJefN/mK3fqMFE+3yXmzM/jVrxMHFbJE+zooOX3h0SuujDVnPdGWQ3bhD48vaKpiCTL66MLSnpvvB04e0Atw9o1moA6p94MjpvvCQfD2g/T2hRRfXVYJcl9SD1xgDy9oc9PaEYaM9tLd89VnmCUtQVhd3ZwKqDg6gERyRKUjSsd1tx/CXl8Ct36THC7bZQkILu9NMwNIFF8boOYrFhGjjTfEyz2RKJuZqGPs2sHd1jSB3wnMEVHwsPq8PW+0Su0CkgBsSTV/hLA/KJy5o648WM2u0S0JViUcX5UjV97lhECRfzHvS0kDOpctTfEC95uKa4yajf4iJgLmm+GUSbyO9jYC2ySkLQgmlX0PrDcmyoOKYRVRJZt/nGfu5TA4us4thb0CUwZz4ZcIziPDI+WWd3zEBWEIAejqDmvnE+w3KJpw0AdnGjkA61LGMzZbWAXKtG03xrdnp6Wd051ql+Lh/doSe3A0W5cnU7HZRKlolpfChISH3JDDWJAHTfeEJUOHtCqdNBRyPkWOqfeFAcOvWEU4e0H6e0YIsJ66MG3VecIHWUGG4e0Ywpuq84HWvOCp00ER1SMYHXVYAHTHnBdaQOtIxhQT1XnBkdV5w35fKFentGMJX1nzhCsv8APODX1lEVFsSpcyWPil4cVB+cOGOtBGAyqtNmJWosaqPzg4lTJYc+J0HOBFLJ0QrEXQmv5R/aOESR4+/2iHdp/Cl/wJ3/AKRE0dZ84dPYAsddNB9ZnlAT4H35wG6rzggCHj7/AGg0dV+0H6+/ODY8ffnCtgDHXTQMXT/aABwPvzhRT4+/OFCUu2F5qkWSYpKCsnuZ0TipiVTIfURx5NiUtsSyQMmoPKO4XygGzzgcuzU+f6TxjmKbsCyfxAmlAz0JzzFIWTSOnCrKUXKaOpVSADjh+7dmipUxK2oxSScwX3CtRDCVTApIr8W45ikaCx23CpeIVbUEekTla4Z1w0vlDE7ZaUhJUooYByXUaDPSM9IvCz42CCEu2I7uIjY2azGfKWldCUlIIfUHMRkbLslOVN7M0CTU1yeNFrfUzTu1pRoJ+ysvBjxJqzULF8vnFXL2aV2uFRT8IpufyjS3ors5OHQYQM9CIEyYMYOTpG/fE22lZSk3wVUvZ0aqTxZMIl7MY/gUHejEprwpFou0spgc6DNyd3oItrqmBKwCC5c5Ggo/zEByaQmlM1WykucmyyxPUVTK1OYS/dCqVIGsXQPH3+0RrAvFLSoOxFM4kDPX3ikXas45chjqv2hT9P8AaB1rAHWcNYoH4+/2gwen+0CvTwPX3gWEAV0/2gPXPr0g28feCIPH3g2ALF0/2gYun+0Gx4+8Ees4BgYun+0DFx9/tCSfH3iusV6BUpcxbICVLxOSQAhRSSTu7r+cYxIstvE0Ehwy1IINDiQopOmVHHAiOd2rbg2e8p+NaVSaJIQcRZCThAYMF4iXctUxWXXt4uzi0VE3tFlUuikh1KLrU9cm7sYqZNUtSz3XUSScLAOTo1PARSkrsNN8G8mf6pTiSUypYBNHJdtH4wIwDp/Ur1+8CD1Im6Ujt90Vkyv4Ebv0J4xYIHVOcVtyH8CTX/to/sHCLIK6pyhkRY4B4e3OAB1TnBIVlXr0hT8flyg2AAT4e3OFpHVOcF1n9oN+Py5QrZqDpw9ucAdZc4BPTjlACvD1+0KzEK/UvZp/8pe79J4xy+6rVLBUokMQA5ZmS3HfG5/1CVaBZD2BSE1E3LFgIbuuN5rrujmFn2UmKDmgbUgZxOdVudWBPsOi+Ui0O/d7R33DKlcoFvvsGYVd1WlDShLa7mhybsYpixT6/aE3RsiZiSSsJIUUkM5o2XrE7XY6lGXDHbv2tSlQ7pAOdcXhSLD/AHPJYkPiJ3HJsngxsQnRYJ8M+GcVi7oQF4CpAVuxJzpq/HxgbPcepLuN3ttL2tAmgOvDIw3M2jUoAlIDNUbgQd8X8vYuWQMRYt+Vq+oyhi9dl0JknAouVpzbe26G1rgV45c2U0q/nmBShQEFhwdvHONTdu1lnxAKJFMyn6iIErZaWwBVpuHKFzdkJbUVXy+kK3Fg0yR1DZ+2y5kkGWtKwHDgg+DsaRZpHVOcYnYHZYSFTJpJdQCUsaYaEuGqXGuUbQK4inEcoaPByzVSHAOqc4NumHOE4uqcoMK6pyhkxBTdMOcADqnOCB6ccoD9U5QzMKA6pzgdac4S/VOUET1TlC3QRQHVOcNmYMRS4xAAkUcAuxZ+B9Ii3heSZXZklLLmJQ5UB8QNRSpplGLv3bhNmvCYCUKlpk4VYarCxiUEmjO6vAB9aQUmzF1ZNq5RTazjxmzrWSKJ7ofCASQPiSpIPhHKbLtTMlyJsuWspTNU6q4lAEfCDTN6kVPCKa03gtallS3KlYl1Z1byGAep01hpA3etPaHtRGjCwys60G4MHbe2UGhBVRsvaJVkutSmLZxorJs8lGHtOLgEe8SlOzqhiM8m7A2R9PtAjb9rJFMKf6U8oET3KaUanZ+aP2WQSQB2aA7nMgAD1pFslJ6eOV2PaaZLs0uWKlKkKBCQfwxXCRQuDV6xvrvv1E2eJaCSDKEwd2neO982oRvjqTPNlBlz6+8D194as00LTiALEnMbiU7+EPYem+8GydBp8/eDJPTwTcOvWDwcPb7wDUAnx94UH4+8I66rCBaUOzh+uMANFdtXbAmyTnqSkjUsc67qRipl8pw4BixEbsvGIW0M9Spk1RkhIUtYSQ4coOEuHYlxXfpFbc81p63AOJ6kOaA5Vico6v0OnC9JeJvAu1Wpk/X+IVZLQxVocW85tEIK7HvzKjESPMlgA+QEQLDPK1lYcgqLU4kh67onW516qH9rL7WlKZaSRiBKiCXZ8oyTjdu3xabTzD2iSxT3cuAJ4xT9oXHX1isVsQyO5Gn2Rv1aV9kVFSSO65PdI3cI09vtDgDFmRSu93jBbPTP+TKf9TZcDGmtea2dwVJBG8Dgc/eJTVM6MLuI/bLeU/myfMkRNsNtxKl4gWxAGpzOTxlrYScINXLF/AnfvjS7OWgS6LcEkNQnLwMK17bFTuR0i6JpIUGIAZs9z7umiwfqvKM5s5ewXOnSnBKEoU2rKd3rxEaLrL7wMfxObL82LfqsAdZ8ogG8U/tAkuMRl9oz1bFhyfLjBX3b+xs82Y4dKCQ5wupjhDvQktFUmSLJzv8AnB4uqxTXFfaZ0hEwEOUpxDMhTVBrvBijvzalUi0hRDyinBhBq+ZVhGRGVTyh6NRs1zGBJNAHJqzDi0VNv2hlyphSpaB+CqaMSjkngz4Wq43RT31tlJRKmjEQoSMaWTXvkoDFSgFVIpwMclvvambaFglXwyhLfKjd4UqytzmMo3yMkWe0G2na2WyymQ8pRKqEgFJZGElqEEuAMmrpGat14zJsxUyYoqWouol3P0A5Q1LkFVQOuFYuLFs4VB1Fk55H5PAc0tkXhib3ZUyJCllkh/DKNTdlw4QFKJALaHPLJuMKky5cgE/CxDkimQrnqaP7wi+L2UmS6CxdhR21+Qid6ti6ioK2WsyYmUFl6AZ1fKukV6L5EwBQJZ2q7jLOKe03h2khzmpIf+IKY68IgXNOcmWCxV3gWo6QYOnZglk3SQ9PvOZiUytTqd8CJf8AtZaq4s6/CdfOChdaDTICVrSytKGn1GtIn3ffoRMSsMhaclMCK0IUNzHX11i/sF1S1yJL/EqXioatk5Tu0ekVt47HKFUkKA1S7+jQdW5PRsWt07XdlY1SiApSFhSC5IKcQJchyCD5eee8TtVZSH/aJLGo76XrXJnEcPn2eZLfNtdC3GGkTVmocRVSXchLHZ1/avbKSmzqEqZLWtRAADLo7kkUYMGfiIRfG3UhUlIlTQVrYqbusNQXTQvv5PycpmECpbzhOFXH1jOcQdGXg6Hbdt0CQAgjGZiSwSCAlKnyo2UMbSbUyphT2KzvLBvWmefoYweBfRhK0K/efx+0I3GqsbpS8Fgq9FqU4VizKgaAuo6ZPV3ES7PbUy5oUB3ajCVJevdz8X8opbPZFkHCN4zI8YcRYV0//R+kbWlsUjjkXl4XomYioZLhXxJegJ3btN9Irp80JbsyO6p/ixVFHcNnuhtNyTFVcN5/JoSbkWNdNMj7QNcRtEyRfNoTNIqlJSk5HE5ABoWo7t4gxCWhKaY00y4sRw1f2iULiWf1f0wZuJe8+gg9SKM8Mm7ZHshShaVBYJSXFP3m+VYkS7zYrJUO8cWQqX9i3ygzcZ1UfUQo3AsB3LPmWAbxgdRMKxTXAyb3CinKin+Ecfp84lSb+UKuHbcnPCfr7RFnXW2uo/MNSBpCzdA3j+on5CNrXgGiXknXVtSuzzzaEkLWQQQr4SGaoSRUaReK/wBXLRukj/weuX6vP2jKW3Z9SEuddx8N4fWE2PZ5a6gAh2Lqw13MYZTi+wjwuy1nbcz12kWjtGWBhAAGHDqnCSxHA5mFWr/UC0TAyig/+2nr7REXsfN/SK5d77QZ2LmUBwAner5d2G1rwDosrxfswKJSogqLkggcdPKI029Ziz31FXm5i3nbHrS3eQ9TR9PKEJ2Z7r4xk+R+vhB1h6LKhdqUo1JNNS/+BEuw3QqadPGjAQ/ZbGiX3llw44aPu8ocn38cKwkNhOWmkI25cDxjGHJd2O7pUn4mUoMzs1TxiPar+xSlqRUh0gkChcRTTbeTPFXBSAA+rvDd3pftpRcEOc/zB+GTgQqjQ7ydkTL1tvaWdC3DrZ8mcAg08awwpRmWUlJfBmG/TT5H5xHsKvw5iF1bJzvCFQ7dwKBPlvkpSeqQUqJylqa/ANm1hWNC2bE2Qo4I14xWyJZlWiWN4G7UERLu+1JE2YRUEhQ9a0bjES3Wt5ycu6WH8OIkf3Q9bsk37UacXl4wIqDaR0ftAidF+oXFxWsdtKUCoYZWBVCWGHMMXZzui0sV/LEi1LOGaoLdNaMs0yL4RFJs6sJx78Ct2TIgsI/ZkJGZWlyP5bkP4wssactvoMJ+1fqX152pExSUEOVoxuRkPF4qp5s8hPfQCTkGJ9nhS6zwASEy0gJycOE0fNq5PFBtDNImJq/d3cSICg7VjTnpjaNbYU2aYkKTLDHx9CHgrbbrFKWEKlh3qwKmHHvZ5RndnbWQleVCnd+Zx9Irr3tBE+bRJ75qQK1hlDcWWaopnR5V3yVgFKUKBDvhLEVbWKOffNj7TAEgDLFgo/i7txaI9wWkmzjvNiChwAS+hyd4xyp9Mh6Qqx3Y082lKu50DZyypExbgfGpqfxCJtrs7rJCi24KI+sUWzlpIQhRqS504xo7LapQlYpmEMS5IG8wqel7lflGyH2IJzP9R5xYXbZQMRrpvOh4xn7sveR2xxTEtVnTQuQzuGEaK0TsAdOEAjQD6ZwcklxQMe+9lNbpA7Rf8R3wSLOkjIPvaCvK9kpSVEVNGpUua9bozUzahb0CQN2F/rCUyjnCPJozJYaRfTLKlUgd2rJOR/dOUZ3Z2+5U9QRMThVo3wnVmORjUotQduLacBvhbpjXGS2KK8JITLUWYBtCMiDE0WfEHAJByIBrFdtXtJKCVSaqXwZkniX+ULuXaeTNAlsUr0xMQrwO+L6nV0c3t1abLO8JLyVUySd+5/pGSvraOZLX2copAQxxMCSc9dI0i7XiQRvxbtARvjm9/SWnrbJwfVIMDEt9weolpWxv7q2o7aSCv40k4mc5MXDZPGWvTamcqcoom4EpV3QDSmp3nxh7ZAtJmMHOMCm4jx4RmbfK/GmDctX9x4xWK3IzyPQmbxF+mZICy7hLqIBIeo9KRjzeawsntC7szqZsmbKLW75//FQhncTAWGZc676xnFpGInj9YyRsk20maO2qK5AIB7rH0GkRkSA8xy4UhwQ9FYXYgHyg123uCgDN7CGBbK1bCrvNmxyb0MGMdgSlbJk4UlPRUtxropIb0eDRah2r1xMp/MoavrFWVlSUipUDi36nMw+LGsnEzOGgOkZW+EHLtgJmEsKJGv5Rh37hDtz2rCiaVOXKSCXOQUDnnnBy7pJdyHPgNHgKkJCqnFv1oHbXhC60+Bljkt2QLPKUknCXcNRzSnkIcTYSSSQ5fiflF5LsaVJJSkkjwo28O9W+cPy7mmlTYQAQ75sA3WcTlllexSPp133M7+z/AL3tAjRTLoUCaDP9A5wcDqSD0V4Il3WpCGKityjDQBg49TWHrHPQiWqWShZNUucABbN1AVHjGg2ZuiRPkykqWe0wFeFnoFkajg+cSrRsZJWFqTOQUoJSolJASUgOCQeMTnk9zQMfCMjOt7TiQe6UjIgh2Y1EVF6zcageHjq+6NReuxvZYqoJJIDEuwCS4DZd4RDTdCUh1BIHEke8WjlS3Qsscp7FRdEzCFuWduGT84iWx1LUWzMbP/bqSkd1NciCeUNm40IISpKGOpWQXfiIKzU3sZ+mdJWVV0WxKJJBooOwpV4z82UdB8o3irjKVhISgpXoXIprk4PEREt1xoSsJxISSKJKvDI514geJgxyeEaeF0k2QbotaEIlpUQCA5LszvRmqYY2htJVhSlThirzJOjbosrHZAlWhYtqcnH0iNfViH4ZZ3B+ZieOaeXTQc0ZRwarMxgIOvtGvuO34pASpTFJIHgWbSKM2EbvnF1s9ZwEin5iNf0mL+pWmFnJ6KevJpK3amdVIBeh9SfCM+8aXbGzsZRGqTv/AFRG/wBszD8MqZXe8RjNaU2XzJ62kVFmnlCkqFCCDHRf/VgO8ymxO7ecZS23ApEpSjJWMKScRUaeTxtbPLBSgF2JlnM6hs4SU06otgUqaZzucsKLn4ipyXzc7mhvEEqcEgg08j4QVpQ0xQrRR+ZiZLtSJbqSgmYSSCqoS/6U6q4mO6vo4O5r1KAl4jiTXdWoOYzblGMt0tM1ZWCqraDQNG3AdwRQlCjn+ZJEZ+0z5NnlpKklS1ZByMsyeEcqdPY9DJBOK1cEW6LUqQFYGOIj4iwDOMhqxiFaLuK1qU1VEqbE+fEp+8aC4lSbQFEAhac0njkeI0iLtBeMqQoITKC1MCXfCH4M70hrlYrhDRbexVSrOsJwA0DljXOhOUIVdB1KX8Y1dz26XaJZWlASpJZQZ6toWyiiv3aBSJxRLSkBBYljU6+ArGubYsoY1FN8EL9hLgO/hprFlZLgFe4pRORJAGmVOMPSL0SuWF5KwqpuLc4Fiv1XaSXJIwKBAcuWoW1LiN7mtwrQmSJFzEEPhTUCpzJcevCJCLrQ+ArZWDGE0FAW3cN8UirwJsgTXEia77syOOZeH7wvhrUiaAWwgVOYUC/98B4/sdZIrsXFjskkrmIR8UtYBdsjufTF7xUWW9EgqBDlCs94NCcunhqxXmqXa5hAqt6OcyQsabw0VBnlKzxca+Iho40TnmpbeTR7N3kFTJqFM6kkpy/KSSMt1fKE7Q37MlWpJQohMtKe69DiAUpxq4LeQjNWC2KlTRMTQ+eSnB9jEq/FKUsqUSXevAMB7NDKC1CdZuFLlM6WhAWAoMyqioyNRAjlKL3mgAYjTiYELoYf6mJr9k7d2c5K8LhKFPp3Q7/OHZN6/wDEtCcJZcxJd6VckegiFcUpTEpqOzWFBxk7buIh+WkmzqSAKLSfPA8WlBOX7CQft/cctF5PPQSkuiWxFMgkOc/AxQ7QWsrwUYNTjo/tFteM4JnvMGHEkAimRQn2ilvOalYQzDCkivi9GHGBGCtfgGSfta+y22VvcpQUEOygQ5ZsVGHiYrNpbUZlpWVaMAM2oKQi5z+IpID0fzSCQfIwxazimqJYkjXfh+0aMKkwSyN40jVXDfhVKlggqVLxAOfiGnoDGNtk8qWpRdySeNYstn5hdNfzGtKPhBzFPOIVsk+mIjSrEatxjY4cs2XI5RiaC6rYOyxGgzff7w9epDSiBw/u48IiXDZSoFKiAkUzGZJH0ideljSkMVOpyzaFAKiCdxB+UQhFdctlbfpmiuwvp16xZ3HNSEF9FkmmgHjFOF8dOEWNz4SkjeptMyBw3H2i/q1eNnD/AOe6yiNskOmUQKAK9MQ5xr7Dax2aOKQctGHGMne8orlLBBJly1kMHZlIL+DawV3306UACoCQGzOlKV8o5FBOCPTlOsj+zU3/ADsVlnhv+2rMcPGKxN5BCJLjNCC7ZYfOKi9L4xIUlh3kKFc6vwiYiUJllB1TLl++bDU5QukdT3deDK24vNmEZFR9yTCVyi59fXz4w6uUDNUkNnn/AIPCJhu9JCXNThFG1IGR8I9OPCPKabboupd4Fk0d0pPhh8/GMjfSlFYd6OB5KLxq7LYiuWkjCSJYSKtVTkD0fOM5f1lMtYzACiAoZaHPfWOeOOS3aOvLK4JEe5rUqWs4XqMqh6ihrlEa9Z6lTVFRJNBXSmXg8S7vnETCXPq2oIhi8puKapQ1bdpvhq3shqeiiTcJX3wjOh4ZHyiutyfxVivxH5xZXNeAlFRVXE256f5iDbF4pilULl6NArcLf9tEu7QrCMJZgX45n6Q9ICvwiAWCyAQNc4Rc1uRLHe45V8ofl29I7rmkzG9Kn0jVuOq0oXKQ6JwbOpcZYQVUrmz+kC85AaTnhwULbjk/lCZVtQ04O3aDcKGoPk0NTbT2kpCHAKHbKufux9o1BtVX85HLxT/y2SKhaQPF28og2z4yCO8FDlFhehBnpmpUGdJILBqg+kMXmyp6VDCUkppTQ6+WsZJoWXf8ldNSQ4aoZ6bjFrf0kpmPoajzSITflnCllSMJBd/Ekke0TLzV2klGHCVJCSah6JY6b2ht20wVSkjOCChXYGBFKOajbbOWuUgDHiJIUlkqAoSasSHygpN6ykoWko7qlAIxHCrEkVd6NhIpTOKWQAQAZoRwUkqTmfH5RZKu95TYwQF/lSSKpbJT7tI55S3/AJ2O2F1sHfl4ImstKQlWFqPVmZnSK+BMVFpl92WCTUEhwaVII8KPE+wXe68HZBT6pKh6pCjGhlXBM7gCcIAKC+TqPdcEuwKgYWGRRDLG8isyF2rbtFVcIKgciC6R8iR5wmyKC5hUoVwL/wDjU3nG1TsE+LFMw4wUkJRQOynzH6Whpewkqz9+ZaWFQxl/qBTlics75aQVmi3sboSSV8Gf2bAUpaCrs09mTiAcBQKTVzXICK60y8SElvzq0o7IziztdlkSXEqYubiBScSMCWcGhxPpEO0IKe64YZGuZ3Dwi0XaOec1EkItpQZgBCcKqZj8yifnDN5X4Vkk1qpswGUnD66wJF2zJ5CUIKyKZfP7xdp2RlS0vaZpCqHCgO3iTTyEJKUI79zQlkyrSlsZATy+ZibZbxmIcIUQCXdvAfSOhWHZpAlKUU/s1n/MT/1Jo0cmqUnQCp3RT2hacbSVTMAyxTFv4slgBwjml6lVTLQ9O09mZ0JmzGeYwOpUaeTGDttiWkIOIzCBmkK0VxD5RoEWUzFYSSWq6lrOX8SqHjCE2gHf/XN/+2FWdJKXYs8F7Pky/wCxTMThCycPw4VGhdLM1A0PyrLaAkAomsRUYFaBh+XxjQWpCVpFSCAzjGTm+aphiVs8iSuchM+WnAp2JCgHbu4jjoXo2ReAvVR7ITotPdmNVd80Eky1ChU6gRQFiRvZxDlntxSAlYYUYszV+XGOgrs6JU9VnUjEkKxSwXLy5jukOdMvIRmb42ZSBNXKHwTVABjVHdI8wFR0Ryp8iTwOPuiN2G2TJaRhAIUqWMzkMYo3l6xXXpjmJJUGV2iqAE/kSBQ/wwzZ7WuWKHUumvAg8I2Fx2GRa6JmzMTY1JIYpLtQ5EVd4aeWUV9FcShkVN0zLLu97USoKKVL3MGPGIMi7l4gKioqaEPHSf8AayBLM3EsqCSpno6XG7hvhK9iEZpmrD1Yh+O+Od+pfY6F6XH3ZzK12VYWoHMKOvGI7HUF46cdi0z0BfaLBWAqgDB6tvIintuwUxBoCv8AhNf6c4ZZk3TEl6bT8TEkNqB14RIl2ElySX6bT5xOtF0qSpig00IV9YZmWKYXYKHkRF1JNbHI4NPfgAsiJY76q7gT8gPnDC7akOJaWB1UfpDi7AsCqD4s+sMIJdhLCjuYk+kFNdzO+yG5s8qzJV4U+kI7QjMgeH2i4s2zk5fxDsxxDewrFjJ2TlJ+NZ8u6PUuYDyRRlhnIy6J6mzJ4kw9+0nCdXz0+kWtsu+zyyRXyWVH5RWKlgkiXLUfEv8AIQ8Z2SnBx7jQ8veBEsXZO/Qr0MCG1ITSy4kSEmzkkAkO3qY1dyXdLUkFSAaA1rUFYyygQI4svLPRwLYtJaQDQAeAbXhD0xAANB/1EfOXAgRPHydLKnau8ZkvAEKwuTkA+urPGQnkqTiJJL5kvx1gQI7sS9p5nqW9bRHtmh1PLTdE6w2VK5yQoAggcNBugoEZ8HF/kbSw2ZMoTBLSEuoZD9xHpEHYmzpmz1rmALKAkpeoBVmQMn+WkCBHBk+LPWe0VQ3tna1qnqSpRKU/CNA4Gg14xSWZAzbWBAjnn8Qw+Q/JljGgECpL04CGpaA2XTwUCF/1L8sefzYCM/CJN0DvSaAutILh3BWkEHfQwIEKuxlwydfPdtoQmiZZUlAzwpKQpgTVnyGmkWEtAEi0Fg+LF/5FCXPnAgR6HZE4PY55eFnShTJDdCG5U0y1pUglKhUEUIMCBHX2OBv+4dHuq2rXYXUXJQtyw1KuETDbV4RUZD8o3DhAgRwyS/6eom6Ky7bxmCTLqKJ/SDk/CHVX1NAoof0p4/u8IECC0rA26IVsvNc0tMwqqBVCcv6Yy9otqwtQB9hx4QIEdeJKjizSd8iF2tWHP2HHhDovOYl2IHglI+kCBFnGPglrl5EKvWZ+r2HKGZ94LUGKnHgOUCBAUV4ElknXLISkhz4xJk2lSRRh5DjwgQItSOeM5XyOC8pn6zAgQIbSvBTXLyz/2Q=="/>
          <p:cNvSpPr>
            <a:spLocks noChangeAspect="1" noChangeArrowheads="1"/>
          </p:cNvSpPr>
          <p:nvPr/>
        </p:nvSpPr>
        <p:spPr bwMode="auto">
          <a:xfrm>
            <a:off x="155575" y="-890588"/>
            <a:ext cx="2457450" cy="18573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68" name="AutoShape 16" descr="data:image/jpg;base64,/9j/4AAQSkZJRgABAQAAAQABAAD/2wCEAAkGBhMSERQUEhQWFBUVFhoYFxgXFhUZGBkXFxwYGRccFRgYHSYgGhkjGRgWHy8gIycpLC0sFx4xNTAqNSYrLCkBCQoKDgwOGg8PGiokHB0qKSwsKSwsLCksLCwsLCkpLCwsLCwsLCksLCksLCwsLCwsKSwsKSwpLCwsKSwsKSwsLP/AABEIARMAtwMBIgACEQEDEQH/xAAcAAABBQEBAQAAAAAAAAAAAAAEAAECAwUGBwj/xABHEAACAQMCAwQGBwYDBwMFAAABAhEAAyESMQQFQSJRYXEGEzKBkaEUQmKxwdHwByNScpLhgtLxFSQzU2NzskOiwjQ1ZIPD/8QAGQEAAwEBAQAAAAAAAAAAAAAAAAECAwQF/8QAIxEBAQACAgMAAgIDAAAAAAAAAAECERIhAzFBE2EiUSMyof/aAAwDAQACEQMRAD8A9xpUqVAKlSpUAqVKlQCpUqp4y/otu8M2lS0KJY6QTCjqTGBQC4Ti0uoHtsHUzDKZBgkGD5g1aa5X9mHGtd5bZLC5ILrNyJaHY6hCqCuYGOnXc9XQETUGFWEVBhQSs1A1M1y3Mub205twlksNT2L406WLS5R1lphQRYudCeye/DS6M1E1M1A00oGompkVEihKJpqcimpkaompUxoIwalTClQbbpUqVQ6CpUqVAKlSpUAqH47ihbts5BOkTCiST0A99c36fekr8KiLbbQ1zV24DMNMYQEEFjMzBAAOMg15bxTPdkvruYAJuMXkZIB1MZAZmIkYkxFOQPWPQjmvrLb2fVtb9SRAJnsPqKgNAmII8gK6avnvh+Ju2TqtM9kwRNpgN/awJEmBkj6o7q9Q9APThuML2rwHrUGvUoIVkLRtnSVlV3M799O4/Sl+OzNRNSJpqk1TVy/pJzKxw/E2bzKWdFa2SEB027hUntHqCoMA7Fp9oVhekvp65uMlq56m2j6dQWbtxkJD6ZkLbzvpmV3zFcTd4pnOTfuHSol3ZzKSVJ1MNskTsdqcLT3ZhUDXivAelvFcKwK3HIH1LpLI0sXaZ1aSxJ7QJIBMdK9h5Zx637Nq8khbqK4mJAYTBjrmqs0zq81E1MimNIlZpjUyKiRTJGmNSimNBIUqcilQTZpUqVQ6SpUqVAKlSpUB5t6dctdeLe83aBsotnURpV9besGSAvtWmkwP6ccVx9+2eyHTfJHakiTuszggfHwrp/S+zc4jjeIF+fVcOyLaSYTSyK5c4ySdQ2+oVBEGcO7YtpvJPUBQB4wTOPypS6p2bmmXc4gSpDgxvkgnpsd6nwnHPaZmtO9pmXQ7Wy6tpJBYSBgyBkZFJeGDTMe1PxokOwVcyQM7HIAHd4VpckTFYfS/i51fSb0yW3eNTDTEaY0hdl2ByBOaQ9LOMAj6TejsgHW5MIZXJWSTOScsI1TQ3FcwW2SC+uMEpkA+ZUTsdpHjU+H4lbg7LkHeCF2iR0z1x4bUt/o9T+w6cfBuMwJd8l+oZ2lmJYCJkx3dI6LiL+oKNa4g4mJgAnA7+tWcagZQASTqB9ldoadh3n76l9DAABMDxB+XX59aXJXHc9hWbUTDBsRE53n2Tn5V6p+zizcXgLfrGYqSxtAwdNnUfVwYmCMgEmF0gRtXmF7ghiCcjqMTFeh/su4669i7aeSli4qW2PRSoYpPUJIg7w4HSntGUdmRUYqdRNCEDUSKmaiRQlEimqVRpkiRT05pUBrUqVKodBUqVKgFSpjWbyDmTX7TO0YvX0EAjs2r1y2syTmEE+NAZ3pVyw3WXooQ+9iRoB3wO2djXlnEqzR1IK6jPeVDnp0k4rp/SH0k4rir11LDfR7Nq49rUE1Xrj2iRcK47KBhEjT07UkqvK8Ry4zBa4x+1cz8C3699KewVqwsxB7RAEHwJzP8se+huIcraYjcL7/1FQvcDCll1MA2VJBwDnY900Y3JUBMacfbbpv9Xyp9bGnKljoP847v4W8KtsXGW5bIBPZSf5SYPTxre4y3atwGJk5hSxMbSSQAM+PSrLXBpdUMpEbZYyD3EFTH9x0NaXPr0iY/tBBLASJ1Qc/fSu3jpkZMGAT13A+JofjeWaQ2lQ0DeZG+mOna8PHrV68pkSwcmJJ1qPvNZ7i9FdudAcCQJ7j7sTvivUv2dvPL7X896fdeu/hFeVvy5l9kuJHeGGfKf0K7z9lPOCUu8Ky9q0TdVhsy3WaQR9Uhp8wfA04WUd2aiRUyvhWZyPjXu23NyJW/ft4EDTbvXET36AvnQgdUTUzUTTSgaapGmoI1KnpqZNSnpUqh0GioXLZOzEeWnw7wf0aspUBR9HP8bf8At8Ps+HzNc76AKTws63P7/iMHTH/1F7rpz453J2rqTXM/s4/+32j/ABPeb3PfusPkaAJ5zy60tq8wZbWuXut2QIgSz42gE+cmvNPSPgRbu6UuNc3kkLKldMTp3nJ6bV6H6W27WnTciLhX1mptK+rthmjVgCTjcb+FeeelXN7Nx1KXEbSxY6HVgSVjJEzuf6RUfT+MuyxgzMEnoeoIOYjer7lzUQAMEQdxuf7/ACFCrzFSmmZkPIhiZJ7GwwCC2/hVR5go3U9+NQ+8Gn9HxZzjgG1i4meyAQdwRPxEH5eNX8q4BrSktuxkAE4GN4PWB8KiOa2zp16vtdhzJyDsud6Tc3UAZck9SrgY81k9fhT3daTr6tuRpujO/e3Q9RP6iriRA8+8+Xf51nLx66WUKxn7LzPw8qj/ALVURPtBpyCDEysiZ9mJqddqGOBM7HPXvFdz+zWwpTiWKjV65QT1IFtCoPkWb+o159Z4i36tV1qYVVgxPZA3HurvP2XPA4tcR6xGXyKRgeGmria7G9wFtpJRTiMgHGehx1NYfojwiKOKCqBp43iANPZwSrAY8GrpTWF6P4u8eO7jJ/r4fhX+9jTS1yvifkaiZ8D8R+dWGokU0qyx7vhBqJcdceYIqw01CUVM7ZpUigO4B91Kg2pSpUqlsVKlSoBjXMfs+Df7I4UrGo2AyztLSwnwkiuk4h4Vj3An4CsT9n6xyvgR/wDi2f8AwWgOD4T0E4ni/wB9xZdrxJ1esK9kgkEBiGCiQSFtKFAI9rJOdx3o0LTlWuAwTI0sTHmW7use6vVeZ88Wwlxmgw2kCQJchYST1JYZ8a8x5txTO7OQRqYMRJIEmQAYAO/3ms7VMa5ygahBUSDJgxMEiR5iPCaKHJ0iNWqfsqB5gTIzjepBuyO4QJPXPhUL/ElEZ/4VxM7kwPmflSl2PSvjOBS2JJQKRI1FFJPa+qSJGBEeO1TscpRgWlCuwKsrbSDOnG4BAme8CufwSWbtMSJJ36/Lw8BV3DcR6twyGMdoDZhJ3HX+1Xocm/Z5QgIAOempRE7CR3bVncv5XqUsxXJPQ7ScSIrVN7rIHXpPeBk0NZaF/W5Pj+s1ntXYe9yYHZh79UfOa1f2f8LxCcfbWz/w8tfBI0erAZQY29ZqZQCAD7U4mgXvYMyO/wAgTP6FdR+zd44u6O+wD8HX/NWmKK9GNYXJTHF8wX/q2X/q4e2v/wDOt41gctWOY8aO+3wrfK+v/wAKtm2jTGpGo00omo1M1E0EYUqi90BlUntOSFHeQCT8gTTUBpqwIBGQdjUb95UVmYhVUEknAAAkknuArwvhP2o8aqKvrx2QBLWbZJ09SZEkznA9le8zPjf2hcVettbuX5VxpOhERveyGQICkgb6mHskKFprt7NyLmq8Vw1m+hEXbavgyASMiSAcGRkA4OKjz7m6cLw13iLhAW0hcyYmBgTB3MDY714xy3024qxaW1Zv6bazpBt2mKqTEKT0UZAMwcZGKfmnplxPEobfEXpRiJVUCAzkglfaQZADGDiZImjQeyc44r/dL1xCGHqHZT0I0EgyNwd6yOUczHDcm4e4xgpwVojaSwtLpC6sSTAA6kivMn9OeL+jmz68vb9WbZm3bZiGWCC/UiAoJzDNMmCBuI9Lb1zhrfD3XDWVW0ApS0MWtJXtBgd4naQibdrUjdvx/NTxPCcNxAGlm/eGIOm6ulTnSJYXEYTAyu2BWFzeyXuhjMhWUAjYObbfIIB7j7uWt8yUCO0FJnSLhAy2o4FyMqXQ4yGPWkeZD6zMx7y5YkwZJm51bQ3/AOtajj2e2s13XAHZAUjO0hk0nbAgPj7Q36DcTe1WHI2DROAcOsYGw05E5rP/ANoIPq9+QwnIUfx94Lb4LtTfT7eQFGZmSNoIyNZ66W80XupyaCIuNG5Oe8+NRe4Y3Ix+dWHj1IOFBPcY+qq9G3BXX5k09zjUMwEEzEMcAxEdvoRI/mPhT2NVs8U4UWy0gFVx35UHcQABknw8agitDzJyYxsNo8cz8ayn45D0AiSJP9I9r2RsB501zjwTjSJ8ZIwsbnoQSP5m76z4r3dNbh007iF7W+3aYk9O8mjOXc6bhGu3VG1nSIIBMvaOlSVYSdJ3gRqyImud+niQYWJ28NUxGrbT2I/hx5IcahGRnSBucwCM9rrgnv0jzFJ1X0Nw/ErcRXRgyMAyspBBU5BUjBBHUVyPNecjhOP4u65UIOE4NmJkQPpHEIxkTMBmO3dXn/DennF2raW7d+EQBLai1aJCqIGWBJIWcmcqnc2oXmfPL3EPqv3GlrehoUINKMHQQoWQGcnPUnfsxe0ca94NAcw5slq5YtsQDfdkWSZkKWECM5AGY9od9eS8J6dcYiqqX2KqAAGt22MDaWKljsmSxJ7eZIIG5lz2/wAQyNeuO5tElCF0aTjI9UBkkGT1AAxmTZcK9vrO55zlOFtrcuMqqbtu2SxIj1jBSRA3Ak+415aPTnjzvxDe6zY8ulrxPvjuiheYekfE39I4i9KIS2lgiLq+qdNtQzkGIXtddhLA5QTCur9Ouf8A7+ytu96peHLNcuI+A7A2wkqjdsTnP143pVyvAcLduEMC1kZIcKfWsM/8FFxaTvCkkjdmAwqyvkbzx9OfscjMfV95ii15IY2T3MPyoHnPM2XSiNpxJMwd4xPlRHJOZs6lXYEqd5BkEGJjxG9a6uts9iV5G2MJJP8AGufACan/ALE/l3/jG46YrP5zzhw/q0cIABMlJJIkyGG04iIwfKtPlnNTctyzAlSQ0GcADIImN9m7t1FGrrY5KzygoNZC9kFvaU+yC34eNV2+V3FYAW1drhVQVlgvaBZnXuUTkmM57qnzDjrpeJK2mJUAae0CCCWOSSc4BjumJo7l/MBcCPK6oYNpIwQVEgDaRn31N3Jspd1S3LEG052hNUAwdy476kvCKNxPSCiL8O2aMEscR2QBkxuB3A/wmoPcgwYxHUwJ2+WcD54paiuVUJwAMDScwJgY65hs7Uz8vCxP1swEU9x+sw7x4UciQw1BcEffGMeNVXknREQBHhJVCNvJvgam/pWNuwo4JT0b+i3/AJqccKvj/Rb/AM9Xi31jHy+dJrY3Igd8SD7/AIVO2qpOAUycDSeqp3eDb460w4EbALGcwNwSMCT176M4IYJ21HHjAgx4Zj3Gnay51EaSCWMajqySYgrE++kneqEPBe/boo38z+FJOVAznbwU9CfCOnf+FXScY+OO/wCzV3DGZGNxtPWe+inbdMU8vZmOlikg509iVEANjHaA38epip2+TQyxpbVbd51OZ0lNWWHtEsPnUuY8yNley4R3Y5JAhQJJGrrJAn+1NyfmTNqFy56zTKjIYjWryCRne2N+41WO9bRlexFzkhgE+rCgGZJ6Rv2MbH401zkRAJ/dHTBMScSASZWAIO5p+a8Swj959HT6zZW40mAEESARJnE9A0EU3LOZrdlcvoK6MlyZ1dp8e1jBM7mNOweutjld6JeSz1TMR2Xgg7EELEEZ/KadOUi3ctvK9lwcA/VBb4SKzucc8b1hVb3q9IXAZlJYhSdYXPWMk7bZrU5bzP1trUe00XJKgkHSj7mAJ7Szt86Vlk2fP49G4LmXDcOB9G0lmw7lgzAqqkI5kkHS4MHafGnrznk14C5fsktaM+sZoVsq7IRpmDJYgt9kdwNNS9dJ9uP9IBqdTkdmPg7npjqKfkAg3B3hPvb8qlfsO59kzkHOAfCd8RVnDcLctywtkyAN+6envrq5TjpjJd7Cc87V9iOoT/wWtH0XYi3cH/U+WmPyoduBdyW0NOJHd06ireCV7ErobtmckCMZjHlRllLjoSXYS+v+9XO43G8oLyfura9Gp+iz33HJ8h6v8qzRwjatTKwmTJyJOrfHhRvKWKp6sK2kGZbSAJI294nFTnlLBjLybTcWLYdjt2cRMnMDp41iXvSO4XDabeDiVnAOJMiY8h7tqM5mSVIIODnTBMkDbI/i++swcIBGLsCfqWvh7Wwowxlm0eTPjlp0nA8zF1JIhgVkDbfcfl94ya7vEaFZjsAMd52HzNAcpOjVhjEe1pG58D9mp88JFpgY9pdpn2evhmdqyzkmWo18dtm6zAlziXycd5nSPAUfwvLLth5tXIiNQM6WmYB75z3de+s3h+OIhRgfL4Vo8VzvsW/3YWVnVJhoYpOnECbffvNXqejtroDxGrS3eCSJnIiRQXM+c+otpADO8lQZgAEiW2nOI8DtvS5W5e2kAAEsBnvaGEZNYvPOIXUrOGg2xGnScZbqftfGaiYzZ23R7XpLeDSy2nBOR6sDu6gSCffucbR0NnilbS6YUiQIyDKyD4gyO7FcYvMbJHs3MbYT/NXT8jYtbt6QAGZtOox3HIE+HxqvJjNbTjbvTH9LrZ02o727hgpZI399VejMqbmTiD2QrH2L4B2MQTRvMeGF3SukgKAwhsdpV6aY2jMTM9KI4HlJtgkAtqZRBbBMP3AHYnr4HepxynHS8pd7ZXpZYJvJ/wBuTLSZNy5JJJyT1PWBNEeii6Vv4z+6PfABuA5G2WWtHjuVPeYO4OBGLgHediCBv0A95zVFrgWtE6Ae0AD2px7gBv3ii5TjqjjdsLn/AApPE3SIgsD8UQ/jW96OtHCqvXXdBMfxKkZ64NQucqLksQJJyNcZAA7+6KZOGe2OzoAmY1z3ePgMUXOWaHG720OCvBr4k6SLLISTuGui7OASTLREd5pVbyTlQe8i3CzqQ+s2SdQK6NK6gBPtSRqA7PgAVWeV7OftzvPOarY9WNAYlAd4ES3hRvLeIt3kV1WJMEHoQRI8eh99c56TT6239m1bjM95++r/AEbuNpIAwG8iJDEkxuZCiT0rqsmmUo7m3ME4dx2NZfte1p0qCUK+yd2UmtGz6u8LLokq5z3iJkNnowjHeK570lWXtjuRh1/516N96N9FHY2myd2C5IAI9W2I6knpRlj0Uq/jubWzd9Sibe0048QB199aNm7bZQ9sHS6SPiMHJyCCDXK8Li9eY7hXPvDLWl6Ou30ZGycsoGYgFSIHfLNnxpZ4SYjG/wAm22Un7fn1tj9e6mqiDpYCWjSk7Z1Ws+EwflVgYH/T4dKrwzWLDz3eS+19f+X8/wAjQ/pGf93f+ZfuFWWmMsANyJ2AgyD5nNB+kHEauGaSFYsMeCyDA3jArHOf5G/juvGI4f0esOFCm/6zu1WojvWUGw6TJJUAHJDc95TbWzMX1KW09SWNvS6sXZzcHqwQwJEDEyxopOXMySLjqxURofSoBGAzlSc9T5wO/m+J4m7+9DC4CoCwPWMWPQMSCHGOmkYHcKcKZbdLyJv93tfzt9xP4Vl+klrV6v8A7S/dFFcue7bsKQuoBpggh1MAzH1lMnESPEbCcxu6haPQqYzOAxUb7ZDVOM/ku5dac8OE04++u15DIsWf5/vUT91c3ctxJ8zW7YLW7Oob2z3dWtuw8h2O7qO7N+TrEY95RPieKS2jXWUOAtsAYknQqgZ2GPdQ/Kec/SGg2lWCvswQRIGREzn9YpueWot3xvokZ+wwAMDE6QenWhPRpMXBtNzhx3bvcBrPHGaXnWzzC+LNlnFsMViRgQGKLJxsGdBH2qp5DzkcRrQ2ktuoLdlRB/iwRIac7mc7UNzhexdBODZchekLxPBlTHfpJzQnozbUXjqGNBJ89SRv5n40+M4nvtpekHOPowAVQ73ZudvUQqsF2zPtSAAQBpOKv5Tzb6RaLFQjKQGA2yRlZyMTjNc/6ScOxu2w+44e3tEYLriMdB3bUT6O2It3tMahBUkbHRc8PAf3ouE0W+3V8Jxrm9cAbCvaVIg+3aus+RvJtn3ClQHFDS94qdJD2GJ7iV4xTsRGSf6qVK47DjOfXh60bf8ACt7EESBBGO4zjwq7kB7NwyACceYEfDf4UAP1vTFT4fr31vw72x/PbjodzhdbpBHZtknPU3bh+MMDHjRXo1fW3bhioJZiASR1TDYxhCfGaxfVn5/repaR+vKtLPjH8v0TZEvdBMSrR1El1OI3ETR/IONVLNsOwB1Me0cwSpkjOk4IH96zuEA1GO5j1ihismAM93X4UZY7hY+Xv06niOcWwezcSCwmJJ0wJnGPZjvzVNnmVuPaHWsUctc4I0Ttq7PwByfcKI4XhlQlS2s9FUTvjqMnbpUy8eoeU59321bfMRqGlhBHWdM7SYEkeA7htvVfOrQNu5pJfUBJ0vqJkljhdIUCDA2+dU3eDI0syEEjYvbB6Tg53mrrF2AyrK6sH96sYiDAwSCBvO1Rlq3bTx43Gao66yEC3eBDoFMaNR+svZw2Mdw3HjQF99AuFdGlfY7CkxBI1ELucHIWBiq7YlgxdmIGkFrlraZAwtaXH8Kv0e2C0kqNf7xR7QJADMNJ0iBiJk70aipLE+SccPV2y4IBZ3LBHIGwEaRGSPkazePtISoXEKdUBx2pJG43KxJiMeFX8NeVENvBUE73rfltp6iOn41ba4FLzQInEj19oeGAUknyms5dXarOU0EvWrYUadc9Q0YmI2UCPHatPh+Mt6YnUrMskg+z6koZB3GvoJwTUb3o8mn2riQMsQr24yclQIODifzqlOWaG0F0ZSey+yncQSfZaYGcdxajlMuqm88O/wDq3m9wP9I0Q2tbmnMGWLke1tuucUJyrhGti4XU72mGVIOm71gnENRLcrcMZtg7+yQT17iasHCgWnO022kdRpYb48PmKLqdQued9xHmNsuHgE/urqARuWayy79D6s/KhuV8K1q8x6C2RJU51IGgAHvBHu60SE1Fj2jIidGMQB7OJ2qJU6jvAUA+0PqHfGOmPGjfWlcqq57w5d7boCYtBDtgh7rZztDL86fk6lPWBlgOo3HUahG/cxqa22IWCT2ejddTRTm2421x1kj+330b60N3ex/FFXN6CQHCAELsVa4xJ651EbU9CtbcK3afpsCSPKD5/OlRKLa5i3Z64GTv5mmdBjJPkP11iifWWU3lz1JxPwqx+ZL/AOmumNjv+OK25RlPHQdrgHY9lDvuT0j7qf6Hp9twuZIUSds7xmo8VzFzIJ6eBqHC8Bdu+ypP2ugHmcdaXNc8Untb9Lsp7Clzt2jjPgIFWWOYXHUqihVO3q0jPjpGR0NafCejKLBbtHc7Ee+REDf8aJucwCiLYG2/1fju3ux41Ny/tUxk9M2zywATddlBIGzyZ6aiIHkMmNzRKcSiDTZQL9ojJ9x/H4CqLrEyz9qCIMbZ6R7Pu+dJRTnfbHLLj1D+oZm1MJ/mAPd31bxHByDoUDuwPnjbalZnPh/f8qXHXzatlhuI32z31nldZNcP9V7cOpJOmNsBVgQSTGeoge6oXtPqwF0AgQCB2pzBMnOT0FHPy9gqFmI1KGIIg5AJG3jQPFyuuGY6BM95G/4/Cr3oaS4I6V7QDNMk6RkfCo3bbmCrx4RH4VHlr+stamydUfKaq4++bYXT1nfOxgb1jLNr701OG4+6pEwwBkyRqM7w8avHff4UU3G2zqLW9xBliSR3Yif7DeuWPNn7/kKP4e9KzuYU/GKeUhzKwa11UKlAzqT7DeGVVbgPaTABUwwA37r0N8rruBrgjtELqQf4VBCDzA+VDW+Ja3q/h0liDEEKurtAyD5EHy6VfwHPUuuIVbUAnUFUlY6jUQIj7VsDxqd7VNRYeISNRE6hMr3SVyRvLAgeU4kVZb0NqUM6l91Kq0GNJJJiAAATnGnfetC9wfrvaYX8AytpPWQIYSVAv6fGdPjVZ4S2bdwW2cG4AO0DcWAQxGpFDAGP4W99L0vUoN+F1Aw9t5ETpIMgsQRPmPOKkOFP/L/ob8oqDcru76SwG5Ttgd0gDWv+JRQti5JdtWpEIEAntO0wpI2UAEmO6Osh7K4T4v4xYtPGuQBhpI9pQd5znvpU9u+x3OPl8Nv9KVGy/G4Ce1GTWjwfJ7jmVGkfare4XlVu2NgT1Mn8KJv31txrxIkDJZv5VjPngeNbs9g+G5BbUgv228se4f61fxHMktghckfVWMfzH6vlv4Vj8w58xGlQUBAODkjpJHQyDAxQfDOSpP4bd+Nqm0DeN49nJBbGJAmAT57+Z90VajdkDuHnWT9IkH3d39+6iuDYlZOx8vwz07qjO9FPYy43Z8z+NVExtVXFNAHn4dKHHE+I+JqvHf4svJjvJqcPeB1frImm50ZtN5j9Gg+CEkn9d1WcxvakIJk48PdWOe+W2vj6x0a76VX2CjUOyoUYzgRPdsO6pcbztmtDA1MCrHwM5EEZ85/LJt2pmiBaJWMx5fjVcqbY5C37mP8AqfgKp54cJ7/vp+UrpUj7Xh3ChuY3dRHdJ++aiezt6ZwPfW1yUgoT9oR39aySo/RrT5PswHeNqu+kz3203vj1gnqGHwx+v7UNwvDBVuEdbbxAg7DeMfAfCquYEgFhiMkg5Hs/rpQXBcae0JwUYR2R5ZOTsOtZytMnQcPeM9k4yfqsuqDnTMBvtCG7jNWPzNiw1EsTpyzXBjqBcEuMfxes8oxQC4ZMzLBcyIBkYyNhmO4Vk8PxxYqMCSBiQM99VLZOhdO5t8NYcahcZY29bdIWe5eIT93qno/q28Ksv8NoxctmWEj1oZpG0oxMnDbq0Z61yj8Q9ldSmG1spIkGCoMNO6kg4I6GjuV+lbAKhEDOAAUJPfaaUn+TR75Mzzv05WgeWrPZJXw9r5NBH9RpqNscdauzhlIAOqxqdcmIbh7gDp/gJEg9NlVSr5OP430lz2Bp8TBY/wAqnA82+FZ1q8XyfrHMkkmD9Y7ms68vabzP31pcLYIAHX/U1pawA8W3a/wr/wCIo/gD+7APWT7gTNB37fb67KPgoFaVjhzpAg+ztjqDgTRaUZFs7+RrY4Jv3Sfr6zVlIg+VbnC8PCgREKCdzkzUZUSIXrGsETEGsr1LTEEnwz91dBafTIg5P9qruZac9KJs9I8DwWlJJyY92aa7b1Ajv6wD3UWL01C9Ajx/Cpv7ORz960QYGasfhjClVclgZGhtIyw7J+tgD3yOlazQdxPnUg0RGBEdI3Jx3byanZ8VPAcKTbAcEBT7Ok56zJGO7H40bf4MOukzgyM9YA6703D3Nxk476nd4ggwAD+v7UbPTDbl7gxD/wBK/i9a3C2AqqAO112k+cE/fSZ5/R/Op2vaFFpzGBuamEby/wAprE4M9tf5gPnXQcWoYgHqCPktAcNy1tYHZwQfHv6ilKWQ27e0hX7mtt4SrKf7e+sLhHh07gy77YI3roBwgZAB1UdO8DMfOs+xy65qGpTAO/Zn35qoVgnnIizP/VHzW4Mf0isvllyLqTtqz9368q3uIsKylMySDtMQHPXA361n8Hylg8soAGfqn7jS2eh66AylojzA6MN/hT1HjbLMoVAT00qCfEYHhSpcv0NM/VanP4/lVi37Y/RrIUMaco1XxqdxsWOItqoEnr39ameOTpJrF0Gkqk7GlZTmmtc4tWjAGQfn3xRPD3llvZ2Ayf5tvHFYAB8f1/pTq7dDU3Gjcb1+6s7j51EX08PdWEGapesal2fTdXi0kbR76a7xNsxkY/tWEbjUxut1+6p1TljeS4v6FTIXefdBrCtcUw6z4RRR49ugO331Uxn0baiXlHUbGoXeNWe+sa7eZvKoS368P9amz+jlbX05O4/AU68wSR+VYnrG6zSknvP6ilxp8o1uL45D/p5flSsc0yABjA+6skpjY+PcJ26d5ii+B5brg+strthm7W5AxHePmO+qnjtvRXKCl5qYgdABsOnuphzVv0F/KgLfBkmAROnVHhGrp1AmRRS8juxIAI8GT8TTniypc5Fv+1jM/ePMdPOpjnBHRfn+dBry64WZApldxIxO2SY+dT/2RdH/AKbe6D9xNP8AFkOca3JeZBrstgDOD4EdfMUqxvVMhIZSGEEAggkGZgiD3fOlS41UyjoF9GbA/wCZ/Wn+TukVTd5DaF+0Br0MrkiTugBA1CIBkeOPGa2Aff570xPymPfv+Fejxji5VVa5XZHs2U966vH681ncwsrevWxa0alDFnCqVGREwIYgkmB1cTFaNzh1Yyw19wYyi4jsp7M9ZIJzvVhb8vd3DwwPhTuOxtnX+WWlNrshyb6amcBmaQ+rVOIwMRGKp9JLE2gyhRoYloABOqB0Gc7+6jeOaPUnuvpGCdw4OBk4J2oI82tX3WyFLq5yxlcr2oA3M6SCcb4rPLWrDm/YF+UaQoLEtAnAidoE9N/j4UNd4VVMSfltt92K1+KPstjG48cxHvrL4r2p8Iri26LAwtRv1BO/kPyqlMBu8ePdRb58CB+vuqu5b7JHhS2AQun7vlikLp/XhUBSAo2Qy1alJnw+c/fTKsQO8fl/aruGTs/OkUANLdUqY5+P4T+FWvbEY/Hz++oNbzTjcz3fnTlJtcn4M22uHIB0gbZHtbeGIP2qO+jIT7CT36Vnee7vzULDdlfFV+4UNw3NAz3VxCHBkZyQc+cV6E1jJHP3bs/K+DVdNwYJtINhhohiDuJj/wBxogWipJSIP1Dgf4T08J742gCnlbzZt/yAe8Y/Cipp4yaK27VcKQWdwCCdIIPQjVII6GaImqSgJmM9+x98bjwNS1VUmhe1fG8KLgE4IOCPEZ6EdB0pVarUqm4S3ZzKwXNNNRLU01aEpptVRLVEtSAfj4JsqczdnrsqXCcjzFVXOGs2QLi2wCmFgtu3ZzJ7id6lxr9ux/3T87dwVLjOGFxdJJGQQRuCJ/M1Fm969qhdlkGPiBuJH51jX7WajdN9SQG1eOxPu/1rPucU4OZrztuqjD3VPRWX9IMzmrRx5pEtvcGo2JHhvUbPCr1JqtuMnemHFRS2GkEFD3bgDAE9KEfipqu68kGjZtPUO8VB2oAOTS9WacpOr4G8GtIQZ7IHvAgjzqf0dCQSiyDMwAZ8xQ3AWAiAL17U98gfhFEq2RXp4+ptzX2o5Yf3S/4v/JqK1UFy0/uk8ifizGidVGPqC+1mqlqqvVSmrJarZpVWpzSpAcaiaVKmSJqLGlSpGB41u3Y/7v8A8Wow0qVRPp30zr+/uH41jcx3/XeaVKvM+uqqBsPfTW1pUqX0l6qI/XhTlB3ClSpwKdAmmAz8fwpUqVBkOfjU3pUqr4G/wR/dp/Iv3Cr13FKlXp4+nLQ3Lx+6Ty/E0RNKlRj6F9lNPSpVQOtPSpUB/9k="/>
          <p:cNvSpPr>
            <a:spLocks noChangeAspect="1" noChangeArrowheads="1"/>
          </p:cNvSpPr>
          <p:nvPr/>
        </p:nvSpPr>
        <p:spPr bwMode="auto">
          <a:xfrm>
            <a:off x="155575" y="-1257300"/>
            <a:ext cx="1743075" cy="261937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 name="Title 18"/>
          <p:cNvSpPr>
            <a:spLocks noGrp="1"/>
          </p:cNvSpPr>
          <p:nvPr>
            <p:ph type="title"/>
          </p:nvPr>
        </p:nvSpPr>
        <p:spPr/>
        <p:txBody>
          <a:bodyPr/>
          <a:lstStyle/>
          <a:p>
            <a:r>
              <a:rPr lang="en-US" dirty="0" smtClean="0"/>
              <a:t>Hooghly </a:t>
            </a:r>
            <a:r>
              <a:rPr lang="en-US" dirty="0" err="1" smtClean="0"/>
              <a:t>Imambarah</a:t>
            </a:r>
            <a:r>
              <a:rPr lang="en-US" dirty="0" smtClean="0"/>
              <a:t> Today…</a:t>
            </a:r>
            <a:endParaRPr lang="en-US" dirty="0"/>
          </a:p>
        </p:txBody>
      </p:sp>
      <p:pic>
        <p:nvPicPr>
          <p:cNvPr id="1026" name="Picture 2" descr="Imambara"/>
          <p:cNvPicPr>
            <a:picLocks noChangeAspect="1" noChangeArrowheads="1"/>
          </p:cNvPicPr>
          <p:nvPr/>
        </p:nvPicPr>
        <p:blipFill>
          <a:blip r:embed="rId2" cstate="print"/>
          <a:srcRect/>
          <a:stretch>
            <a:fillRect/>
          </a:stretch>
        </p:blipFill>
        <p:spPr bwMode="auto">
          <a:xfrm>
            <a:off x="381000" y="1524000"/>
            <a:ext cx="1247775" cy="1698779"/>
          </a:xfrm>
          <a:prstGeom prst="rect">
            <a:avLst/>
          </a:prstGeom>
          <a:noFill/>
        </p:spPr>
      </p:pic>
      <p:pic>
        <p:nvPicPr>
          <p:cNvPr id="1028" name="Picture 4" descr="http://photo.outlookindia.com/images/gallery/20100517/Cruise6_20100517.jpg"/>
          <p:cNvPicPr>
            <a:picLocks noChangeAspect="1" noChangeArrowheads="1"/>
          </p:cNvPicPr>
          <p:nvPr/>
        </p:nvPicPr>
        <p:blipFill>
          <a:blip r:embed="rId3" cstate="print"/>
          <a:srcRect/>
          <a:stretch>
            <a:fillRect/>
          </a:stretch>
        </p:blipFill>
        <p:spPr bwMode="auto">
          <a:xfrm>
            <a:off x="5029200" y="2848771"/>
            <a:ext cx="4039016" cy="2332829"/>
          </a:xfrm>
          <a:prstGeom prst="rect">
            <a:avLst/>
          </a:prstGeom>
          <a:noFill/>
        </p:spPr>
      </p:pic>
      <p:sp>
        <p:nvSpPr>
          <p:cNvPr id="14" name="TextBox 13"/>
          <p:cNvSpPr txBox="1"/>
          <p:nvPr/>
        </p:nvSpPr>
        <p:spPr>
          <a:xfrm>
            <a:off x="1905000" y="1828800"/>
            <a:ext cx="6019800" cy="707886"/>
          </a:xfrm>
          <a:prstGeom prst="rect">
            <a:avLst/>
          </a:prstGeom>
          <a:noFill/>
        </p:spPr>
        <p:txBody>
          <a:bodyPr wrap="square" rtlCol="0">
            <a:spAutoFit/>
          </a:bodyPr>
          <a:lstStyle/>
          <a:p>
            <a:r>
              <a:rPr lang="en-US" sz="2000" dirty="0" smtClean="0"/>
              <a:t>The clock on the tower is a replica of </a:t>
            </a:r>
            <a:r>
              <a:rPr lang="en-US" sz="2000" b="1" dirty="0" smtClean="0"/>
              <a:t>“The Big Ben” </a:t>
            </a:r>
            <a:r>
              <a:rPr lang="en-US" sz="2000" dirty="0" smtClean="0"/>
              <a:t>and in itself is antique and priceless</a:t>
            </a:r>
            <a:endParaRPr lang="en-US" sz="2000" dirty="0"/>
          </a:p>
        </p:txBody>
      </p:sp>
      <p:sp>
        <p:nvSpPr>
          <p:cNvPr id="15" name="Rectangle 14"/>
          <p:cNvSpPr/>
          <p:nvPr/>
        </p:nvSpPr>
        <p:spPr>
          <a:xfrm>
            <a:off x="76200" y="3581400"/>
            <a:ext cx="4876800" cy="1015663"/>
          </a:xfrm>
          <a:prstGeom prst="rect">
            <a:avLst/>
          </a:prstGeom>
        </p:spPr>
        <p:txBody>
          <a:bodyPr wrap="square">
            <a:spAutoFit/>
          </a:bodyPr>
          <a:lstStyle/>
          <a:p>
            <a:r>
              <a:rPr lang="en-US" sz="2000" dirty="0" smtClean="0"/>
              <a:t>Chandeliers in the </a:t>
            </a:r>
            <a:r>
              <a:rPr lang="en-US" sz="2000" dirty="0" err="1" smtClean="0"/>
              <a:t>Imambarah</a:t>
            </a:r>
            <a:r>
              <a:rPr lang="en-US" sz="2000" dirty="0" smtClean="0"/>
              <a:t> have been given by several rulers, including </a:t>
            </a:r>
            <a:r>
              <a:rPr lang="en-US" sz="2000" dirty="0" err="1" smtClean="0"/>
              <a:t>Tipu</a:t>
            </a:r>
            <a:r>
              <a:rPr lang="en-US" sz="2000" dirty="0" smtClean="0"/>
              <a:t> Sultan, and need protection</a:t>
            </a:r>
            <a:endParaRPr lang="en-US" sz="2000" dirty="0"/>
          </a:p>
        </p:txBody>
      </p:sp>
      <p:sp>
        <p:nvSpPr>
          <p:cNvPr id="16" name="Rectangle 15"/>
          <p:cNvSpPr/>
          <p:nvPr/>
        </p:nvSpPr>
        <p:spPr>
          <a:xfrm>
            <a:off x="3048000" y="5562600"/>
            <a:ext cx="5562600" cy="707886"/>
          </a:xfrm>
          <a:prstGeom prst="rect">
            <a:avLst/>
          </a:prstGeom>
        </p:spPr>
        <p:txBody>
          <a:bodyPr wrap="square">
            <a:spAutoFit/>
          </a:bodyPr>
          <a:lstStyle/>
          <a:p>
            <a:r>
              <a:rPr lang="en-US" sz="2000" dirty="0" smtClean="0"/>
              <a:t>The record room of the </a:t>
            </a:r>
            <a:r>
              <a:rPr lang="en-US" sz="2000" dirty="0" err="1" smtClean="0"/>
              <a:t>Imambarah</a:t>
            </a:r>
            <a:r>
              <a:rPr lang="en-US" sz="2000" dirty="0" smtClean="0"/>
              <a:t> also holds very valuable manuscripts</a:t>
            </a:r>
            <a:endParaRPr lang="en-US" sz="2000" dirty="0"/>
          </a:p>
        </p:txBody>
      </p:sp>
      <p:sp>
        <p:nvSpPr>
          <p:cNvPr id="13" name="Slide Number Placeholder 12"/>
          <p:cNvSpPr>
            <a:spLocks noGrp="1"/>
          </p:cNvSpPr>
          <p:nvPr>
            <p:ph type="sldNum" sz="quarter" idx="12"/>
          </p:nvPr>
        </p:nvSpPr>
        <p:spPr/>
        <p:txBody>
          <a:bodyPr/>
          <a:lstStyle/>
          <a:p>
            <a:fld id="{4CEE8FF9-FD33-4202-ABB6-8AA80A8FC06A}"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dirty="0" smtClean="0"/>
              <a:t>Donations</a:t>
            </a:r>
          </a:p>
          <a:p>
            <a:pPr lvl="1" algn="just"/>
            <a:r>
              <a:rPr lang="en-US" dirty="0" smtClean="0"/>
              <a:t>More than 30 acres of land for </a:t>
            </a:r>
            <a:r>
              <a:rPr lang="en-US" b="1" i="1" dirty="0" smtClean="0"/>
              <a:t>‘</a:t>
            </a:r>
            <a:r>
              <a:rPr lang="en-US" b="1" i="1" dirty="0" err="1" smtClean="0"/>
              <a:t>Mohsin</a:t>
            </a:r>
            <a:r>
              <a:rPr lang="en-US" b="1" i="1" dirty="0" smtClean="0"/>
              <a:t> College’</a:t>
            </a:r>
            <a:r>
              <a:rPr lang="en-US" dirty="0" smtClean="0"/>
              <a:t>, the most popular and largest college in Hooghly</a:t>
            </a:r>
          </a:p>
          <a:p>
            <a:pPr lvl="1" algn="just"/>
            <a:r>
              <a:rPr lang="en-US" dirty="0" smtClean="0"/>
              <a:t>Approx. 20 acres of land for </a:t>
            </a:r>
            <a:r>
              <a:rPr lang="en-US" b="1" i="1" dirty="0" smtClean="0"/>
              <a:t>‘</a:t>
            </a:r>
            <a:r>
              <a:rPr lang="en-US" b="1" i="1" dirty="0" err="1" smtClean="0"/>
              <a:t>Imambarah</a:t>
            </a:r>
            <a:r>
              <a:rPr lang="en-US" b="1" i="1" dirty="0" smtClean="0"/>
              <a:t> </a:t>
            </a:r>
            <a:r>
              <a:rPr lang="en-US" b="1" i="1" dirty="0" err="1" smtClean="0"/>
              <a:t>Sadar</a:t>
            </a:r>
            <a:r>
              <a:rPr lang="en-US" b="1" i="1" dirty="0" smtClean="0"/>
              <a:t> Hospital’</a:t>
            </a:r>
          </a:p>
          <a:p>
            <a:pPr lvl="1" algn="just"/>
            <a:r>
              <a:rPr lang="en-US" dirty="0" smtClean="0"/>
              <a:t>Large areas in Hooghly have been donated to or acquired by the </a:t>
            </a:r>
            <a:r>
              <a:rPr lang="en-US" b="1" dirty="0" smtClean="0"/>
              <a:t>Government</a:t>
            </a:r>
            <a:r>
              <a:rPr lang="en-US" dirty="0" smtClean="0"/>
              <a:t> for building police line barracks, bridges, roadways where compensation is still to be received from the authorities</a:t>
            </a:r>
          </a:p>
          <a:p>
            <a:pPr algn="just"/>
            <a:endParaRPr lang="en-US" dirty="0" smtClean="0"/>
          </a:p>
          <a:p>
            <a:pPr algn="just"/>
            <a:r>
              <a:rPr lang="en-US" dirty="0" err="1" smtClean="0"/>
              <a:t>Hauza</a:t>
            </a:r>
            <a:r>
              <a:rPr lang="en-US" dirty="0" smtClean="0"/>
              <a:t>-e-</a:t>
            </a:r>
            <a:r>
              <a:rPr lang="en-US" dirty="0" err="1" smtClean="0"/>
              <a:t>Ilmiyah</a:t>
            </a:r>
            <a:r>
              <a:rPr lang="en-US" b="1" dirty="0" smtClean="0"/>
              <a:t> </a:t>
            </a:r>
            <a:r>
              <a:rPr lang="en-US" dirty="0" smtClean="0"/>
              <a:t>in the </a:t>
            </a:r>
            <a:r>
              <a:rPr lang="en-US" dirty="0" err="1" smtClean="0"/>
              <a:t>Imambarah</a:t>
            </a:r>
            <a:r>
              <a:rPr lang="en-US" dirty="0" smtClean="0"/>
              <a:t> premises </a:t>
            </a:r>
          </a:p>
          <a:p>
            <a:pPr lvl="1" algn="just"/>
            <a:r>
              <a:rPr lang="en-US" dirty="0" smtClean="0"/>
              <a:t>Run by </a:t>
            </a:r>
            <a:r>
              <a:rPr lang="en-US" dirty="0" err="1" smtClean="0"/>
              <a:t>Imaan</a:t>
            </a:r>
            <a:r>
              <a:rPr lang="en-US" dirty="0" smtClean="0"/>
              <a:t> Foundation</a:t>
            </a:r>
            <a:endParaRPr lang="en-US" b="1" dirty="0"/>
          </a:p>
        </p:txBody>
      </p:sp>
      <p:sp>
        <p:nvSpPr>
          <p:cNvPr id="3" name="Title 2"/>
          <p:cNvSpPr>
            <a:spLocks noGrp="1"/>
          </p:cNvSpPr>
          <p:nvPr>
            <p:ph type="title"/>
          </p:nvPr>
        </p:nvSpPr>
        <p:spPr/>
        <p:txBody>
          <a:bodyPr/>
          <a:lstStyle/>
          <a:p>
            <a:r>
              <a:rPr lang="en-US" dirty="0" err="1" smtClean="0"/>
              <a:t>Imambarah</a:t>
            </a:r>
            <a:r>
              <a:rPr lang="en-US" dirty="0" smtClean="0"/>
              <a:t> &amp; Its Contributions</a:t>
            </a:r>
            <a:endParaRPr lang="en-US" dirty="0"/>
          </a:p>
        </p:txBody>
      </p:sp>
      <p:sp>
        <p:nvSpPr>
          <p:cNvPr id="4" name="Slide Number Placeholder 3"/>
          <p:cNvSpPr>
            <a:spLocks noGrp="1"/>
          </p:cNvSpPr>
          <p:nvPr>
            <p:ph type="sldNum" sz="quarter" idx="12"/>
          </p:nvPr>
        </p:nvSpPr>
        <p:spPr/>
        <p:txBody>
          <a:bodyPr/>
          <a:lstStyle/>
          <a:p>
            <a:fld id="{4CEE8FF9-FD33-4202-ABB6-8AA80A8FC06A}"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err="1" smtClean="0"/>
              <a:t>Azadari</a:t>
            </a:r>
            <a:r>
              <a:rPr lang="en-US" dirty="0" smtClean="0"/>
              <a:t> at Hooghly</a:t>
            </a:r>
            <a:endParaRPr lang="en-US" dirty="0"/>
          </a:p>
        </p:txBody>
      </p:sp>
      <p:pic>
        <p:nvPicPr>
          <p:cNvPr id="28674" name="Picture 2" descr="http://farm4.static.flickr.com/3371/3179145851_c5faec4cf9.jpg?v=0"/>
          <p:cNvPicPr>
            <a:picLocks noChangeAspect="1" noChangeArrowheads="1"/>
          </p:cNvPicPr>
          <p:nvPr/>
        </p:nvPicPr>
        <p:blipFill>
          <a:blip r:embed="rId2" cstate="print"/>
          <a:srcRect/>
          <a:stretch>
            <a:fillRect/>
          </a:stretch>
        </p:blipFill>
        <p:spPr bwMode="auto">
          <a:xfrm>
            <a:off x="4876799" y="3962858"/>
            <a:ext cx="3889401" cy="2590342"/>
          </a:xfrm>
          <a:prstGeom prst="rect">
            <a:avLst/>
          </a:prstGeom>
          <a:noFill/>
        </p:spPr>
      </p:pic>
      <p:pic>
        <p:nvPicPr>
          <p:cNvPr id="28676" name="Picture 4" descr="http://farm4.static.flickr.com/3332/3179145855_88f7061e2f.jpg?v=0"/>
          <p:cNvPicPr>
            <a:picLocks noChangeAspect="1" noChangeArrowheads="1"/>
          </p:cNvPicPr>
          <p:nvPr/>
        </p:nvPicPr>
        <p:blipFill>
          <a:blip r:embed="rId3" cstate="print"/>
          <a:srcRect/>
          <a:stretch>
            <a:fillRect/>
          </a:stretch>
        </p:blipFill>
        <p:spPr bwMode="auto">
          <a:xfrm>
            <a:off x="381000" y="2209800"/>
            <a:ext cx="3962400" cy="2638959"/>
          </a:xfrm>
          <a:prstGeom prst="rect">
            <a:avLst/>
          </a:prstGeom>
          <a:noFill/>
        </p:spPr>
      </p:pic>
      <p:pic>
        <p:nvPicPr>
          <p:cNvPr id="28678" name="Picture 6" descr="http://farm4.static.flickr.com/3491/3179145835_786b806bc2.jpg?v=0"/>
          <p:cNvPicPr>
            <a:picLocks noChangeAspect="1" noChangeArrowheads="1"/>
          </p:cNvPicPr>
          <p:nvPr/>
        </p:nvPicPr>
        <p:blipFill>
          <a:blip r:embed="rId4" cstate="print"/>
          <a:srcRect/>
          <a:stretch>
            <a:fillRect/>
          </a:stretch>
        </p:blipFill>
        <p:spPr bwMode="auto">
          <a:xfrm>
            <a:off x="4876800" y="990600"/>
            <a:ext cx="3886200" cy="2588210"/>
          </a:xfrm>
          <a:prstGeom prst="rect">
            <a:avLst/>
          </a:prstGeom>
          <a:noFill/>
        </p:spPr>
      </p:pic>
      <p:sp>
        <p:nvSpPr>
          <p:cNvPr id="6" name="Slide Number Placeholder 5"/>
          <p:cNvSpPr>
            <a:spLocks noGrp="1"/>
          </p:cNvSpPr>
          <p:nvPr>
            <p:ph type="sldNum" sz="quarter" idx="12"/>
          </p:nvPr>
        </p:nvSpPr>
        <p:spPr/>
        <p:txBody>
          <a:bodyPr/>
          <a:lstStyle/>
          <a:p>
            <a:fld id="{4CEE8FF9-FD33-4202-ABB6-8AA80A8FC06A}"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dirty="0" smtClean="0"/>
              <a:t>All of these properties are under the Religious Endowment Act and not under </a:t>
            </a:r>
            <a:r>
              <a:rPr lang="en-US" dirty="0" err="1" smtClean="0"/>
              <a:t>Wakf</a:t>
            </a:r>
            <a:r>
              <a:rPr lang="en-US" dirty="0" smtClean="0"/>
              <a:t> Act</a:t>
            </a:r>
          </a:p>
          <a:p>
            <a:pPr algn="just"/>
            <a:r>
              <a:rPr lang="en-US" dirty="0" smtClean="0"/>
              <a:t>Hence, as per law, its management was not under the Govt. of Bengal</a:t>
            </a:r>
          </a:p>
          <a:p>
            <a:pPr algn="just"/>
            <a:r>
              <a:rPr lang="en-US" dirty="0" smtClean="0"/>
              <a:t>However, it was handed over to </a:t>
            </a:r>
            <a:r>
              <a:rPr lang="en-US" dirty="0" err="1" smtClean="0"/>
              <a:t>Wakf</a:t>
            </a:r>
            <a:r>
              <a:rPr lang="en-US" dirty="0" smtClean="0"/>
              <a:t> Board by the Committee of Management in 2002</a:t>
            </a:r>
          </a:p>
          <a:p>
            <a:pPr algn="just"/>
            <a:r>
              <a:rPr lang="en-US" dirty="0" smtClean="0"/>
              <a:t>As a result, it is now controlled by the </a:t>
            </a:r>
            <a:r>
              <a:rPr lang="en-US" dirty="0" err="1" smtClean="0"/>
              <a:t>Wakf</a:t>
            </a:r>
            <a:r>
              <a:rPr lang="en-US" dirty="0" smtClean="0"/>
              <a:t> Board</a:t>
            </a:r>
          </a:p>
          <a:p>
            <a:pPr algn="just"/>
            <a:r>
              <a:rPr lang="en-US" dirty="0" smtClean="0"/>
              <a:t>It is being used for the benefit of the </a:t>
            </a:r>
            <a:r>
              <a:rPr lang="en-US" dirty="0" err="1" smtClean="0"/>
              <a:t>Wakf</a:t>
            </a:r>
            <a:r>
              <a:rPr lang="en-US" dirty="0" smtClean="0"/>
              <a:t> Board</a:t>
            </a:r>
            <a:endParaRPr lang="en-US" dirty="0"/>
          </a:p>
        </p:txBody>
      </p:sp>
      <p:sp>
        <p:nvSpPr>
          <p:cNvPr id="3" name="Title 2"/>
          <p:cNvSpPr>
            <a:spLocks noGrp="1"/>
          </p:cNvSpPr>
          <p:nvPr>
            <p:ph type="title"/>
          </p:nvPr>
        </p:nvSpPr>
        <p:spPr/>
        <p:txBody>
          <a:bodyPr/>
          <a:lstStyle/>
          <a:p>
            <a:pPr algn="just"/>
            <a:r>
              <a:rPr lang="en-US" dirty="0" smtClean="0"/>
              <a:t>Govt. of Bengal &amp; </a:t>
            </a:r>
            <a:r>
              <a:rPr lang="en-US" dirty="0" err="1" smtClean="0"/>
              <a:t>Wakf</a:t>
            </a:r>
            <a:r>
              <a:rPr lang="en-US" dirty="0" smtClean="0"/>
              <a:t> Board</a:t>
            </a:r>
            <a:endParaRPr lang="en-US" dirty="0"/>
          </a:p>
        </p:txBody>
      </p:sp>
      <p:sp>
        <p:nvSpPr>
          <p:cNvPr id="4" name="Slide Number Placeholder 3"/>
          <p:cNvSpPr>
            <a:spLocks noGrp="1"/>
          </p:cNvSpPr>
          <p:nvPr>
            <p:ph type="sldNum" sz="quarter" idx="12"/>
          </p:nvPr>
        </p:nvSpPr>
        <p:spPr/>
        <p:txBody>
          <a:bodyPr/>
          <a:lstStyle/>
          <a:p>
            <a:fld id="{4CEE8FF9-FD33-4202-ABB6-8AA80A8FC06A}"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dirty="0" smtClean="0"/>
              <a:t>Property belongs to the </a:t>
            </a:r>
            <a:r>
              <a:rPr lang="en-US" dirty="0" err="1" smtClean="0"/>
              <a:t>Shias</a:t>
            </a:r>
            <a:r>
              <a:rPr lang="en-US" dirty="0" smtClean="0"/>
              <a:t> for their benefit and the benefit of the </a:t>
            </a:r>
            <a:r>
              <a:rPr lang="en-US" dirty="0" err="1" smtClean="0"/>
              <a:t>Imambarah</a:t>
            </a:r>
            <a:endParaRPr lang="en-US" dirty="0" smtClean="0"/>
          </a:p>
          <a:p>
            <a:pPr algn="just"/>
            <a:r>
              <a:rPr lang="en-US" dirty="0" smtClean="0"/>
              <a:t>It is currently being neglected and misused</a:t>
            </a:r>
          </a:p>
          <a:p>
            <a:pPr algn="just"/>
            <a:r>
              <a:rPr lang="en-US" dirty="0" smtClean="0"/>
              <a:t>No effort is being made to identify the other properties of the </a:t>
            </a:r>
            <a:r>
              <a:rPr lang="en-US" dirty="0" err="1" smtClean="0"/>
              <a:t>Imambarah</a:t>
            </a:r>
            <a:r>
              <a:rPr lang="en-US" dirty="0" smtClean="0"/>
              <a:t> nor to save them</a:t>
            </a:r>
          </a:p>
          <a:p>
            <a:pPr algn="just"/>
            <a:r>
              <a:rPr lang="en-US" dirty="0" smtClean="0"/>
              <a:t>If this continues then this property will remain unutilized and others will continue to reap benefits out of this property since there has already been a lot of activity on it</a:t>
            </a:r>
            <a:endParaRPr lang="en-US" dirty="0"/>
          </a:p>
        </p:txBody>
      </p:sp>
      <p:sp>
        <p:nvSpPr>
          <p:cNvPr id="3" name="Title 2"/>
          <p:cNvSpPr>
            <a:spLocks noGrp="1"/>
          </p:cNvSpPr>
          <p:nvPr>
            <p:ph type="title"/>
          </p:nvPr>
        </p:nvSpPr>
        <p:spPr/>
        <p:txBody>
          <a:bodyPr/>
          <a:lstStyle/>
          <a:p>
            <a:r>
              <a:rPr lang="en-US" dirty="0" smtClean="0"/>
              <a:t>Our Objective</a:t>
            </a:r>
            <a:endParaRPr lang="en-US" dirty="0"/>
          </a:p>
        </p:txBody>
      </p:sp>
      <p:sp>
        <p:nvSpPr>
          <p:cNvPr id="4" name="Slide Number Placeholder 3"/>
          <p:cNvSpPr>
            <a:spLocks noGrp="1"/>
          </p:cNvSpPr>
          <p:nvPr>
            <p:ph type="sldNum" sz="quarter" idx="12"/>
          </p:nvPr>
        </p:nvSpPr>
        <p:spPr/>
        <p:txBody>
          <a:bodyPr/>
          <a:lstStyle/>
          <a:p>
            <a:fld id="{4CEE8FF9-FD33-4202-ABB6-8AA80A8FC06A}"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525963"/>
          </a:xfrm>
        </p:spPr>
        <p:txBody>
          <a:bodyPr>
            <a:normAutofit fontScale="92500"/>
          </a:bodyPr>
          <a:lstStyle/>
          <a:p>
            <a:pPr algn="just"/>
            <a:r>
              <a:rPr lang="en-US" dirty="0" smtClean="0"/>
              <a:t>We need to claim our legal right over the properties of the </a:t>
            </a:r>
            <a:r>
              <a:rPr lang="en-US" dirty="0" err="1" smtClean="0"/>
              <a:t>Imambarah</a:t>
            </a:r>
            <a:endParaRPr lang="en-US" dirty="0" smtClean="0"/>
          </a:p>
          <a:p>
            <a:pPr algn="just"/>
            <a:r>
              <a:rPr lang="en-US" dirty="0" smtClean="0"/>
              <a:t>The </a:t>
            </a:r>
            <a:r>
              <a:rPr lang="en-US" dirty="0" err="1" smtClean="0"/>
              <a:t>Khoja</a:t>
            </a:r>
            <a:r>
              <a:rPr lang="en-US" dirty="0" smtClean="0"/>
              <a:t> </a:t>
            </a:r>
            <a:r>
              <a:rPr lang="en-US" dirty="0" err="1" smtClean="0"/>
              <a:t>Shia</a:t>
            </a:r>
            <a:r>
              <a:rPr lang="en-US" dirty="0" smtClean="0"/>
              <a:t> </a:t>
            </a:r>
            <a:r>
              <a:rPr lang="en-US" dirty="0" err="1" smtClean="0"/>
              <a:t>Ithna</a:t>
            </a:r>
            <a:r>
              <a:rPr lang="en-US" dirty="0" smtClean="0"/>
              <a:t> </a:t>
            </a:r>
            <a:r>
              <a:rPr lang="en-US" dirty="0" err="1" smtClean="0"/>
              <a:t>Ashari</a:t>
            </a:r>
            <a:r>
              <a:rPr lang="en-US" dirty="0" smtClean="0"/>
              <a:t> </a:t>
            </a:r>
            <a:r>
              <a:rPr lang="en-US" dirty="0" err="1" smtClean="0"/>
              <a:t>Jamat</a:t>
            </a:r>
            <a:r>
              <a:rPr lang="en-US" dirty="0" smtClean="0"/>
              <a:t> is defunct in Kolkata</a:t>
            </a:r>
          </a:p>
          <a:p>
            <a:pPr algn="just"/>
            <a:r>
              <a:rPr lang="en-US" dirty="0" smtClean="0"/>
              <a:t>Only an </a:t>
            </a:r>
            <a:r>
              <a:rPr lang="en-US" dirty="0" err="1" smtClean="0"/>
              <a:t>Imambarah</a:t>
            </a:r>
            <a:r>
              <a:rPr lang="en-US" dirty="0" smtClean="0"/>
              <a:t> </a:t>
            </a:r>
            <a:r>
              <a:rPr lang="en-US" sz="2200" dirty="0" smtClean="0"/>
              <a:t>(like </a:t>
            </a:r>
            <a:r>
              <a:rPr lang="en-US" sz="2200" dirty="0" err="1" smtClean="0"/>
              <a:t>Mehfil</a:t>
            </a:r>
            <a:r>
              <a:rPr lang="en-US" sz="2200" dirty="0" smtClean="0"/>
              <a:t>-e-</a:t>
            </a:r>
            <a:r>
              <a:rPr lang="en-US" sz="2200" dirty="0" err="1" smtClean="0"/>
              <a:t>Khurasaan</a:t>
            </a:r>
            <a:r>
              <a:rPr lang="en-US" sz="2200" dirty="0" smtClean="0"/>
              <a:t> at </a:t>
            </a:r>
            <a:r>
              <a:rPr lang="en-US" sz="2200" dirty="0" err="1" smtClean="0"/>
              <a:t>Dongri</a:t>
            </a:r>
            <a:r>
              <a:rPr lang="en-US" sz="2200" dirty="0" smtClean="0"/>
              <a:t>)</a:t>
            </a:r>
            <a:r>
              <a:rPr lang="en-US" dirty="0" smtClean="0"/>
              <a:t> run by the </a:t>
            </a:r>
            <a:r>
              <a:rPr lang="en-US" dirty="0" err="1" smtClean="0"/>
              <a:t>Khojas</a:t>
            </a:r>
            <a:r>
              <a:rPr lang="en-US" dirty="0" smtClean="0"/>
              <a:t> exists</a:t>
            </a:r>
          </a:p>
          <a:p>
            <a:pPr algn="just"/>
            <a:r>
              <a:rPr lang="en-US" dirty="0" err="1" smtClean="0"/>
              <a:t>Imambarah</a:t>
            </a:r>
            <a:r>
              <a:rPr lang="en-US" dirty="0" smtClean="0"/>
              <a:t> Estate needs immediate attention because of its worn out condition</a:t>
            </a:r>
          </a:p>
          <a:p>
            <a:pPr algn="just"/>
            <a:r>
              <a:rPr lang="en-US" dirty="0" smtClean="0"/>
              <a:t>Risk Factors</a:t>
            </a:r>
          </a:p>
          <a:p>
            <a:pPr lvl="1" algn="just"/>
            <a:r>
              <a:rPr lang="en-US" dirty="0" smtClean="0"/>
              <a:t>It is a tedious and a lengthy process</a:t>
            </a:r>
          </a:p>
          <a:p>
            <a:pPr lvl="1" algn="just"/>
            <a:r>
              <a:rPr lang="en-US" dirty="0" smtClean="0"/>
              <a:t>Fighting a state govt. is not so easy</a:t>
            </a:r>
          </a:p>
          <a:p>
            <a:pPr lvl="1" algn="just"/>
            <a:r>
              <a:rPr lang="en-US" dirty="0" smtClean="0"/>
              <a:t>Might take years to get justice</a:t>
            </a:r>
          </a:p>
        </p:txBody>
      </p:sp>
      <p:sp>
        <p:nvSpPr>
          <p:cNvPr id="3" name="Title 2"/>
          <p:cNvSpPr>
            <a:spLocks noGrp="1"/>
          </p:cNvSpPr>
          <p:nvPr>
            <p:ph type="title"/>
          </p:nvPr>
        </p:nvSpPr>
        <p:spPr/>
        <p:txBody>
          <a:bodyPr/>
          <a:lstStyle/>
          <a:p>
            <a:r>
              <a:rPr lang="en-US" dirty="0" smtClean="0"/>
              <a:t>The Way Ahead</a:t>
            </a:r>
            <a:endParaRPr lang="en-US" dirty="0"/>
          </a:p>
        </p:txBody>
      </p:sp>
      <p:sp>
        <p:nvSpPr>
          <p:cNvPr id="4" name="Slide Number Placeholder 3"/>
          <p:cNvSpPr>
            <a:spLocks noGrp="1"/>
          </p:cNvSpPr>
          <p:nvPr>
            <p:ph type="sldNum" sz="quarter" idx="12"/>
          </p:nvPr>
        </p:nvSpPr>
        <p:spPr/>
        <p:txBody>
          <a:bodyPr/>
          <a:lstStyle/>
          <a:p>
            <a:fld id="{4CEE8FF9-FD33-4202-ABB6-8AA80A8FC06A}"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dirty="0" smtClean="0"/>
              <a:t>Timelines &amp; Expenses</a:t>
            </a:r>
          </a:p>
          <a:p>
            <a:pPr lvl="1" algn="just"/>
            <a:r>
              <a:rPr lang="en-US" dirty="0" smtClean="0"/>
              <a:t>It would take minimum three months to get started</a:t>
            </a:r>
          </a:p>
          <a:p>
            <a:pPr lvl="1" algn="just"/>
            <a:r>
              <a:rPr lang="en-US" dirty="0" smtClean="0"/>
              <a:t>Expenses might run into </a:t>
            </a:r>
            <a:r>
              <a:rPr lang="en-US" dirty="0" err="1" smtClean="0"/>
              <a:t>lakhs</a:t>
            </a:r>
            <a:r>
              <a:rPr lang="en-US" dirty="0" smtClean="0"/>
              <a:t> considering the legal charges as well as repairs of the </a:t>
            </a:r>
            <a:r>
              <a:rPr lang="en-US" dirty="0" err="1" smtClean="0"/>
              <a:t>Imambarah</a:t>
            </a:r>
            <a:endParaRPr lang="en-US" dirty="0" smtClean="0"/>
          </a:p>
          <a:p>
            <a:pPr algn="just"/>
            <a:r>
              <a:rPr lang="en-US" dirty="0" smtClean="0"/>
              <a:t>However, ultimately, Hooghly can be looked upon as a haven to innumerable </a:t>
            </a:r>
            <a:r>
              <a:rPr lang="en-US" dirty="0" err="1" smtClean="0"/>
              <a:t>Shias</a:t>
            </a:r>
            <a:r>
              <a:rPr lang="en-US" dirty="0" smtClean="0"/>
              <a:t> for generations to come</a:t>
            </a:r>
          </a:p>
          <a:p>
            <a:pPr algn="just"/>
            <a:r>
              <a:rPr lang="en-US" dirty="0" smtClean="0"/>
              <a:t>It would pave the way for </a:t>
            </a:r>
            <a:r>
              <a:rPr lang="en-US" dirty="0" err="1" smtClean="0"/>
              <a:t>Shiaism</a:t>
            </a:r>
            <a:r>
              <a:rPr lang="en-US" dirty="0" smtClean="0"/>
              <a:t> in and around the </a:t>
            </a:r>
            <a:r>
              <a:rPr lang="en-US" dirty="0" err="1" smtClean="0"/>
              <a:t>Imambarah</a:t>
            </a:r>
            <a:r>
              <a:rPr lang="en-US" dirty="0" smtClean="0"/>
              <a:t> Estate</a:t>
            </a:r>
          </a:p>
        </p:txBody>
      </p:sp>
      <p:sp>
        <p:nvSpPr>
          <p:cNvPr id="3" name="Title 2"/>
          <p:cNvSpPr>
            <a:spLocks noGrp="1"/>
          </p:cNvSpPr>
          <p:nvPr>
            <p:ph type="title"/>
          </p:nvPr>
        </p:nvSpPr>
        <p:spPr/>
        <p:txBody>
          <a:bodyPr/>
          <a:lstStyle/>
          <a:p>
            <a:r>
              <a:rPr lang="en-US" dirty="0" smtClean="0"/>
              <a:t>The Way Ahead…</a:t>
            </a:r>
            <a:endParaRPr lang="en-US" dirty="0"/>
          </a:p>
        </p:txBody>
      </p:sp>
      <p:sp>
        <p:nvSpPr>
          <p:cNvPr id="4" name="Slide Number Placeholder 3"/>
          <p:cNvSpPr>
            <a:spLocks noGrp="1"/>
          </p:cNvSpPr>
          <p:nvPr>
            <p:ph type="sldNum" sz="quarter" idx="12"/>
          </p:nvPr>
        </p:nvSpPr>
        <p:spPr/>
        <p:txBody>
          <a:bodyPr/>
          <a:lstStyle/>
          <a:p>
            <a:fld id="{4CEE8FF9-FD33-4202-ABB6-8AA80A8FC06A}"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685800" y="4134296"/>
            <a:ext cx="7772400" cy="1199704"/>
          </a:xfrm>
        </p:spPr>
        <p:txBody>
          <a:bodyPr>
            <a:normAutofit fontScale="85000" lnSpcReduction="10000"/>
          </a:bodyPr>
          <a:lstStyle/>
          <a:p>
            <a:pPr algn="ctr" rtl="1"/>
            <a:r>
              <a:rPr lang="ur-PK" sz="5400" b="1" dirty="0" smtClean="0">
                <a:latin typeface="Arabic Typesetting" pitchFamily="66" charset="-78"/>
                <a:cs typeface="Arabic Typesetting" pitchFamily="66" charset="-78"/>
              </a:rPr>
              <a:t>وَ آخِرُ دَعْوَانَا اَنِ الْحَمْدُ</a:t>
            </a:r>
            <a:r>
              <a:rPr lang="en-US" sz="5400" b="1" dirty="0" smtClean="0">
                <a:latin typeface="Arabic Typesetting" pitchFamily="66" charset="-78"/>
                <a:cs typeface="Arabic Typesetting" pitchFamily="66" charset="-78"/>
              </a:rPr>
              <a:t> </a:t>
            </a:r>
            <a:r>
              <a:rPr lang="ur-PK" sz="5400" b="1" dirty="0" smtClean="0">
                <a:latin typeface="Arabic Typesetting" pitchFamily="66" charset="-78"/>
                <a:cs typeface="Arabic Typesetting" pitchFamily="66" charset="-78"/>
              </a:rPr>
              <a:t>لِلّٰہِ رَبِّ الْعَالَمِیْنَ</a:t>
            </a:r>
            <a:endParaRPr lang="en-US" sz="4800" b="1" dirty="0" smtClean="0"/>
          </a:p>
        </p:txBody>
      </p:sp>
      <p:sp>
        <p:nvSpPr>
          <p:cNvPr id="6" name="Title 5"/>
          <p:cNvSpPr>
            <a:spLocks noGrp="1"/>
          </p:cNvSpPr>
          <p:nvPr>
            <p:ph type="ctrTitle"/>
          </p:nvPr>
        </p:nvSpPr>
        <p:spPr>
          <a:xfrm>
            <a:off x="457200" y="304801"/>
            <a:ext cx="8229600" cy="3277562"/>
          </a:xfrm>
        </p:spPr>
        <p:txBody>
          <a:bodyPr>
            <a:noAutofit/>
          </a:bodyPr>
          <a:lstStyle/>
          <a:p>
            <a:pPr algn="ctr"/>
            <a:r>
              <a:rPr lang="en-US" sz="2000" dirty="0" smtClean="0">
                <a:effectLst/>
              </a:rPr>
              <a:t>Kolkata </a:t>
            </a:r>
            <a:r>
              <a:rPr lang="en-US" sz="2000" dirty="0" err="1" smtClean="0">
                <a:effectLst/>
              </a:rPr>
              <a:t>Imambarahs</a:t>
            </a:r>
            <a:r>
              <a:rPr lang="en-US" sz="2000" dirty="0" smtClean="0">
                <a:effectLst/>
              </a:rPr>
              <a:t> are a very large chapter by themselves. We shall send you detailed information of their difficulties, actions taken by us to save them against land mafias, crooks and goons.</a:t>
            </a:r>
            <a:br>
              <a:rPr lang="en-US" sz="2000" dirty="0" smtClean="0">
                <a:effectLst/>
              </a:rPr>
            </a:br>
            <a:r>
              <a:rPr lang="en-US" sz="2000" dirty="0" smtClean="0">
                <a:effectLst/>
              </a:rPr>
              <a:t/>
            </a:r>
            <a:br>
              <a:rPr lang="en-US" sz="2000" dirty="0" smtClean="0">
                <a:effectLst/>
              </a:rPr>
            </a:br>
            <a:r>
              <a:rPr lang="en-US" sz="2000" dirty="0" smtClean="0">
                <a:effectLst/>
              </a:rPr>
              <a:t>God willing, we shall not waste a single opportunity of trying to get all this back on track. We intend to host a website which will help protect all the </a:t>
            </a:r>
            <a:r>
              <a:rPr lang="en-US" sz="2000" dirty="0" err="1" smtClean="0">
                <a:effectLst/>
              </a:rPr>
              <a:t>Imambarahs</a:t>
            </a:r>
            <a:r>
              <a:rPr lang="en-US" sz="2000" dirty="0" smtClean="0">
                <a:effectLst/>
              </a:rPr>
              <a:t> in India as this is exactly what we are supposed to do. </a:t>
            </a:r>
            <a:br>
              <a:rPr lang="en-US" sz="2000" dirty="0" smtClean="0">
                <a:effectLst/>
              </a:rPr>
            </a:br>
            <a:r>
              <a:rPr lang="en-US" sz="2000" dirty="0" smtClean="0">
                <a:effectLst/>
              </a:rPr>
              <a:t/>
            </a:r>
            <a:br>
              <a:rPr lang="en-US" sz="2000" dirty="0" smtClean="0">
                <a:effectLst/>
              </a:rPr>
            </a:br>
            <a:r>
              <a:rPr lang="en-US" sz="2000" dirty="0" smtClean="0">
                <a:effectLst/>
              </a:rPr>
              <a:t>We are very grateful to you for having taken so much interest for something where people either shirk or shun and give nothing but verbal assurances.</a:t>
            </a:r>
            <a:endParaRPr lang="en-US" sz="2000" dirty="0">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543</TotalTime>
  <Words>1010</Words>
  <Application>Microsoft Office PowerPoint</Application>
  <PresentationFormat>On-screen Show (4:3)</PresentationFormat>
  <Paragraphs>122</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Concourse</vt:lpstr>
      <vt:lpstr>Hooghly Imambarah</vt:lpstr>
      <vt:lpstr>Presentation Flow</vt:lpstr>
      <vt:lpstr>Hooghly – Location in India</vt:lpstr>
      <vt:lpstr>Hooghly – Location in India</vt:lpstr>
      <vt:lpstr>History of Hooghly</vt:lpstr>
      <vt:lpstr>History of Hooghly…</vt:lpstr>
      <vt:lpstr>History of Hooghly…</vt:lpstr>
      <vt:lpstr>Hooghly Imambarah, 1875</vt:lpstr>
      <vt:lpstr>Hooghly Imambarah Properties</vt:lpstr>
      <vt:lpstr>Hooghly Imambarah Properties…</vt:lpstr>
      <vt:lpstr>The Will of Haji Mohammad Mohsin</vt:lpstr>
      <vt:lpstr>Hooghly Imambarah Today</vt:lpstr>
      <vt:lpstr>Hooghly Imambarah Today…</vt:lpstr>
      <vt:lpstr>Imambarah &amp; Its Contributions</vt:lpstr>
      <vt:lpstr>Azadari at Hooghly</vt:lpstr>
      <vt:lpstr>Govt. of Bengal &amp; Wakf Board</vt:lpstr>
      <vt:lpstr>Our Objective</vt:lpstr>
      <vt:lpstr>The Way Ahead</vt:lpstr>
      <vt:lpstr>The Way Ahead…</vt:lpstr>
      <vt:lpstr>Kolkata Imambarahs are a very large chapter by themselves. We shall send you detailed information of their difficulties, actions taken by us to save them against land mafias, crooks and goons.  God willing, we shall not waste a single opportunity of trying to get all this back on track. We intend to host a website which will help protect all the Imambarahs in India as this is exactly what we are supposed to do.   We are very grateful to you for having taken so much interest for something where people either shirk or shun and give nothing but verbal assurances.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Hugli</dc:title>
  <dc:creator>Ahsan</dc:creator>
  <cp:lastModifiedBy>xxx</cp:lastModifiedBy>
  <cp:revision>141</cp:revision>
  <dcterms:created xsi:type="dcterms:W3CDTF">2010-11-05T18:15:27Z</dcterms:created>
  <dcterms:modified xsi:type="dcterms:W3CDTF">2010-11-19T11:58:40Z</dcterms:modified>
</cp:coreProperties>
</file>